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96" r:id="rId4"/>
    <p:sldId id="297" r:id="rId5"/>
    <p:sldId id="298" r:id="rId6"/>
    <p:sldId id="305" r:id="rId7"/>
    <p:sldId id="282" r:id="rId8"/>
    <p:sldId id="258" r:id="rId9"/>
    <p:sldId id="308" r:id="rId10"/>
    <p:sldId id="306" r:id="rId11"/>
    <p:sldId id="259" r:id="rId12"/>
    <p:sldId id="260" r:id="rId13"/>
    <p:sldId id="261" r:id="rId14"/>
    <p:sldId id="299" r:id="rId15"/>
    <p:sldId id="262" r:id="rId16"/>
    <p:sldId id="309" r:id="rId17"/>
    <p:sldId id="310" r:id="rId18"/>
    <p:sldId id="302" r:id="rId19"/>
    <p:sldId id="266" r:id="rId20"/>
    <p:sldId id="285" r:id="rId21"/>
    <p:sldId id="311" r:id="rId22"/>
    <p:sldId id="265" r:id="rId23"/>
    <p:sldId id="290" r:id="rId24"/>
    <p:sldId id="303" r:id="rId25"/>
    <p:sldId id="267" r:id="rId26"/>
    <p:sldId id="268" r:id="rId27"/>
    <p:sldId id="269" r:id="rId28"/>
    <p:sldId id="270" r:id="rId29"/>
    <p:sldId id="271" r:id="rId30"/>
    <p:sldId id="292" r:id="rId31"/>
    <p:sldId id="293" r:id="rId32"/>
    <p:sldId id="272" r:id="rId33"/>
    <p:sldId id="312" r:id="rId34"/>
    <p:sldId id="273" r:id="rId35"/>
    <p:sldId id="304" r:id="rId36"/>
    <p:sldId id="274" r:id="rId37"/>
    <p:sldId id="313" r:id="rId38"/>
    <p:sldId id="275" r:id="rId39"/>
    <p:sldId id="276" r:id="rId40"/>
    <p:sldId id="295" r:id="rId41"/>
    <p:sldId id="294" r:id="rId42"/>
    <p:sldId id="277" r:id="rId43"/>
    <p:sldId id="278" r:id="rId44"/>
    <p:sldId id="307" r:id="rId45"/>
    <p:sldId id="279" r:id="rId46"/>
    <p:sldId id="281" r:id="rId47"/>
    <p:sldId id="280" r:id="rId48"/>
    <p:sldId id="263" r:id="rId49"/>
    <p:sldId id="26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1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_repeate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Effect of Pre-Profile</a:t>
            </a:r>
            <a:r>
              <a:rPr lang="en-US" baseline="0"/>
              <a:t> on Vehicle Acceleration</a:t>
            </a:r>
            <a:endParaRPr lang="en-US"/>
          </a:p>
        </c:rich>
      </c:tx>
      <c:layout>
        <c:manualLayout>
          <c:xMode val="edge"/>
          <c:yMode val="edge"/>
          <c:x val="0.26718358121901431"/>
          <c:y val="1.5286050756509059E-2"/>
        </c:manualLayout>
      </c:layout>
      <c:overlay val="0"/>
    </c:title>
    <c:autoTitleDeleted val="0"/>
    <c:plotArea>
      <c:layout/>
      <c:scatterChart>
        <c:scatterStyle val="smoothMarker"/>
        <c:varyColors val="0"/>
        <c:ser>
          <c:idx val="3"/>
          <c:order val="0"/>
          <c:tx>
            <c:strRef>
              <c:f>Sheet1!$E$4</c:f>
              <c:strCache>
                <c:ptCount val="1"/>
                <c:pt idx="0">
                  <c:v>w/ bumpy pre-profile</c:v>
                </c:pt>
              </c:strCache>
            </c:strRef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Sheet1!$E$6:$E$579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3.46956</c:v>
                </c:pt>
                <c:pt idx="242">
                  <c:v>42.290500000000002</c:v>
                </c:pt>
                <c:pt idx="243">
                  <c:v>9.0607000000000006</c:v>
                </c:pt>
                <c:pt idx="244">
                  <c:v>-74.386799999999994</c:v>
                </c:pt>
                <c:pt idx="245">
                  <c:v>-65.755300000000005</c:v>
                </c:pt>
                <c:pt idx="246">
                  <c:v>57.210999999999999</c:v>
                </c:pt>
                <c:pt idx="247">
                  <c:v>136.59700000000001</c:v>
                </c:pt>
                <c:pt idx="248">
                  <c:v>45.894100000000002</c:v>
                </c:pt>
                <c:pt idx="249">
                  <c:v>-126.77</c:v>
                </c:pt>
                <c:pt idx="250">
                  <c:v>-161.441</c:v>
                </c:pt>
                <c:pt idx="251">
                  <c:v>5.0525799999999998</c:v>
                </c:pt>
                <c:pt idx="252">
                  <c:v>183.54300000000001</c:v>
                </c:pt>
                <c:pt idx="253">
                  <c:v>146.55500000000001</c:v>
                </c:pt>
                <c:pt idx="254">
                  <c:v>-72.664599999999993</c:v>
                </c:pt>
                <c:pt idx="255">
                  <c:v>-214.61500000000001</c:v>
                </c:pt>
                <c:pt idx="256">
                  <c:v>-96.604600000000005</c:v>
                </c:pt>
                <c:pt idx="257">
                  <c:v>140.61600000000001</c:v>
                </c:pt>
                <c:pt idx="258">
                  <c:v>212.46100000000001</c:v>
                </c:pt>
                <c:pt idx="259">
                  <c:v>22.426400000000001</c:v>
                </c:pt>
                <c:pt idx="260">
                  <c:v>-193.34899999999999</c:v>
                </c:pt>
                <c:pt idx="261">
                  <c:v>-176.04400000000001</c:v>
                </c:pt>
                <c:pt idx="262">
                  <c:v>60.818100000000001</c:v>
                </c:pt>
                <c:pt idx="263">
                  <c:v>218.65299999999999</c:v>
                </c:pt>
                <c:pt idx="264">
                  <c:v>110.93300000000001</c:v>
                </c:pt>
                <c:pt idx="265">
                  <c:v>-136.39400000000001</c:v>
                </c:pt>
                <c:pt idx="266">
                  <c:v>-209.745</c:v>
                </c:pt>
                <c:pt idx="267">
                  <c:v>-28.849799999999998</c:v>
                </c:pt>
                <c:pt idx="268">
                  <c:v>170.60499999999999</c:v>
                </c:pt>
                <c:pt idx="269">
                  <c:v>104.941</c:v>
                </c:pt>
                <c:pt idx="270">
                  <c:v>-99.058000000000007</c:v>
                </c:pt>
                <c:pt idx="271">
                  <c:v>-192.482</c:v>
                </c:pt>
                <c:pt idx="272">
                  <c:v>-47.284799999999997</c:v>
                </c:pt>
                <c:pt idx="273">
                  <c:v>162.52099999999999</c:v>
                </c:pt>
                <c:pt idx="274">
                  <c:v>177.07499999999999</c:v>
                </c:pt>
                <c:pt idx="275">
                  <c:v>-28.207599999999999</c:v>
                </c:pt>
                <c:pt idx="276">
                  <c:v>-202.357</c:v>
                </c:pt>
                <c:pt idx="277">
                  <c:v>-127.542</c:v>
                </c:pt>
                <c:pt idx="278">
                  <c:v>105.55500000000001</c:v>
                </c:pt>
                <c:pt idx="279">
                  <c:v>209.828</c:v>
                </c:pt>
                <c:pt idx="280">
                  <c:v>53.733600000000003</c:v>
                </c:pt>
                <c:pt idx="281">
                  <c:v>-168.53200000000001</c:v>
                </c:pt>
                <c:pt idx="282">
                  <c:v>-181.59399999999999</c:v>
                </c:pt>
                <c:pt idx="283">
                  <c:v>47.584600000000002</c:v>
                </c:pt>
                <c:pt idx="284">
                  <c:v>283.41199999999998</c:v>
                </c:pt>
                <c:pt idx="285">
                  <c:v>163.19900000000001</c:v>
                </c:pt>
                <c:pt idx="286">
                  <c:v>-139.375</c:v>
                </c:pt>
                <c:pt idx="287">
                  <c:v>-264.27600000000001</c:v>
                </c:pt>
                <c:pt idx="288">
                  <c:v>-75.451300000000003</c:v>
                </c:pt>
                <c:pt idx="289">
                  <c:v>191.345</c:v>
                </c:pt>
                <c:pt idx="290">
                  <c:v>214.29400000000001</c:v>
                </c:pt>
                <c:pt idx="291">
                  <c:v>-17.096900000000002</c:v>
                </c:pt>
                <c:pt idx="292">
                  <c:v>-214.04</c:v>
                </c:pt>
                <c:pt idx="293">
                  <c:v>-137.27000000000001</c:v>
                </c:pt>
                <c:pt idx="294">
                  <c:v>99.629400000000004</c:v>
                </c:pt>
                <c:pt idx="295">
                  <c:v>202.03</c:v>
                </c:pt>
                <c:pt idx="296">
                  <c:v>44.486800000000002</c:v>
                </c:pt>
                <c:pt idx="297">
                  <c:v>-158.57400000000001</c:v>
                </c:pt>
                <c:pt idx="298">
                  <c:v>-156.51300000000001</c:v>
                </c:pt>
                <c:pt idx="299">
                  <c:v>48.983699999999999</c:v>
                </c:pt>
                <c:pt idx="300">
                  <c:v>184.15799999999999</c:v>
                </c:pt>
                <c:pt idx="301">
                  <c:v>84.982100000000003</c:v>
                </c:pt>
                <c:pt idx="302">
                  <c:v>-127.193</c:v>
                </c:pt>
                <c:pt idx="303">
                  <c:v>-172.28</c:v>
                </c:pt>
                <c:pt idx="304">
                  <c:v>0.54505300000000001</c:v>
                </c:pt>
                <c:pt idx="305">
                  <c:v>175.92599999999999</c:v>
                </c:pt>
                <c:pt idx="306">
                  <c:v>125.227</c:v>
                </c:pt>
                <c:pt idx="307">
                  <c:v>-83.623199999999997</c:v>
                </c:pt>
                <c:pt idx="308">
                  <c:v>-187.97399999999999</c:v>
                </c:pt>
                <c:pt idx="309">
                  <c:v>-55.038600000000002</c:v>
                </c:pt>
                <c:pt idx="310">
                  <c:v>145.53800000000001</c:v>
                </c:pt>
                <c:pt idx="311">
                  <c:v>173.02699999999999</c:v>
                </c:pt>
                <c:pt idx="312">
                  <c:v>35.993699999999997</c:v>
                </c:pt>
                <c:pt idx="313">
                  <c:v>-111.068</c:v>
                </c:pt>
                <c:pt idx="314">
                  <c:v>-132.90700000000001</c:v>
                </c:pt>
                <c:pt idx="315">
                  <c:v>-60.766500000000001</c:v>
                </c:pt>
                <c:pt idx="316">
                  <c:v>53.568300000000001</c:v>
                </c:pt>
                <c:pt idx="317">
                  <c:v>85.634299999999996</c:v>
                </c:pt>
                <c:pt idx="318">
                  <c:v>27.5443</c:v>
                </c:pt>
                <c:pt idx="319">
                  <c:v>-40.389899999999997</c:v>
                </c:pt>
                <c:pt idx="320">
                  <c:v>-83.526799999999994</c:v>
                </c:pt>
                <c:pt idx="321">
                  <c:v>-31.980399999999999</c:v>
                </c:pt>
                <c:pt idx="322">
                  <c:v>35.5291</c:v>
                </c:pt>
                <c:pt idx="323">
                  <c:v>46.630400000000002</c:v>
                </c:pt>
                <c:pt idx="324">
                  <c:v>2.8989600000000002</c:v>
                </c:pt>
                <c:pt idx="325">
                  <c:v>-38.063400000000001</c:v>
                </c:pt>
                <c:pt idx="326">
                  <c:v>-23.837499999999999</c:v>
                </c:pt>
                <c:pt idx="327">
                  <c:v>18.754200000000001</c:v>
                </c:pt>
                <c:pt idx="328">
                  <c:v>36.796199999999999</c:v>
                </c:pt>
                <c:pt idx="329">
                  <c:v>16.469000000000001</c:v>
                </c:pt>
                <c:pt idx="330">
                  <c:v>-11.508900000000001</c:v>
                </c:pt>
                <c:pt idx="331">
                  <c:v>-26.089200000000002</c:v>
                </c:pt>
                <c:pt idx="332">
                  <c:v>-11.0876</c:v>
                </c:pt>
                <c:pt idx="333">
                  <c:v>13.3324</c:v>
                </c:pt>
                <c:pt idx="334">
                  <c:v>30.0838</c:v>
                </c:pt>
                <c:pt idx="335">
                  <c:v>38.425800000000002</c:v>
                </c:pt>
                <c:pt idx="336">
                  <c:v>8.3639600000000005</c:v>
                </c:pt>
                <c:pt idx="337">
                  <c:v>-25.633600000000001</c:v>
                </c:pt>
                <c:pt idx="338">
                  <c:v>-29.5974</c:v>
                </c:pt>
                <c:pt idx="339">
                  <c:v>6.1271800000000001</c:v>
                </c:pt>
                <c:pt idx="340">
                  <c:v>44.155299999999997</c:v>
                </c:pt>
                <c:pt idx="341">
                  <c:v>29.3506</c:v>
                </c:pt>
                <c:pt idx="342">
                  <c:v>-13.027200000000001</c:v>
                </c:pt>
                <c:pt idx="343">
                  <c:v>-37.502899999999997</c:v>
                </c:pt>
                <c:pt idx="344">
                  <c:v>-25.551600000000001</c:v>
                </c:pt>
                <c:pt idx="345">
                  <c:v>8.3941400000000002</c:v>
                </c:pt>
                <c:pt idx="346">
                  <c:v>30.9696</c:v>
                </c:pt>
                <c:pt idx="347">
                  <c:v>15.7338</c:v>
                </c:pt>
                <c:pt idx="348">
                  <c:v>-18.636299999999999</c:v>
                </c:pt>
                <c:pt idx="349">
                  <c:v>-39.331000000000003</c:v>
                </c:pt>
                <c:pt idx="350">
                  <c:v>-19.353899999999999</c:v>
                </c:pt>
                <c:pt idx="351">
                  <c:v>21.8596</c:v>
                </c:pt>
                <c:pt idx="352">
                  <c:v>28.826899999999998</c:v>
                </c:pt>
                <c:pt idx="353">
                  <c:v>-4.7832100000000004</c:v>
                </c:pt>
                <c:pt idx="354">
                  <c:v>-41.227600000000002</c:v>
                </c:pt>
                <c:pt idx="355">
                  <c:v>-26.901299999999999</c:v>
                </c:pt>
                <c:pt idx="356">
                  <c:v>19.451599999999999</c:v>
                </c:pt>
                <c:pt idx="357">
                  <c:v>35.399500000000003</c:v>
                </c:pt>
                <c:pt idx="358">
                  <c:v>6.3333300000000001</c:v>
                </c:pt>
                <c:pt idx="359">
                  <c:v>-30.5609</c:v>
                </c:pt>
                <c:pt idx="360">
                  <c:v>-28.927700000000002</c:v>
                </c:pt>
                <c:pt idx="361">
                  <c:v>5.0967799999999999</c:v>
                </c:pt>
                <c:pt idx="362">
                  <c:v>29.022300000000001</c:v>
                </c:pt>
                <c:pt idx="363">
                  <c:v>19.709</c:v>
                </c:pt>
                <c:pt idx="364">
                  <c:v>-27.5398</c:v>
                </c:pt>
                <c:pt idx="365">
                  <c:v>-49.871000000000002</c:v>
                </c:pt>
                <c:pt idx="366">
                  <c:v>-25.054300000000001</c:v>
                </c:pt>
                <c:pt idx="367">
                  <c:v>20.790199999999999</c:v>
                </c:pt>
                <c:pt idx="368">
                  <c:v>44.594799999999999</c:v>
                </c:pt>
                <c:pt idx="369">
                  <c:v>82.073400000000007</c:v>
                </c:pt>
                <c:pt idx="370">
                  <c:v>43.326500000000003</c:v>
                </c:pt>
                <c:pt idx="371">
                  <c:v>-31.231000000000002</c:v>
                </c:pt>
                <c:pt idx="372">
                  <c:v>-66.638900000000007</c:v>
                </c:pt>
                <c:pt idx="373">
                  <c:v>-34.980200000000004</c:v>
                </c:pt>
                <c:pt idx="374">
                  <c:v>1.9081399999999999</c:v>
                </c:pt>
                <c:pt idx="375">
                  <c:v>27.8749</c:v>
                </c:pt>
                <c:pt idx="376">
                  <c:v>20.9512</c:v>
                </c:pt>
                <c:pt idx="377">
                  <c:v>-4.4551400000000001</c:v>
                </c:pt>
                <c:pt idx="378">
                  <c:v>-20.1082</c:v>
                </c:pt>
                <c:pt idx="379">
                  <c:v>-26.702200000000001</c:v>
                </c:pt>
                <c:pt idx="380">
                  <c:v>-3.4465699999999999</c:v>
                </c:pt>
                <c:pt idx="381">
                  <c:v>18.416399999999999</c:v>
                </c:pt>
                <c:pt idx="382">
                  <c:v>16.721499999999999</c:v>
                </c:pt>
                <c:pt idx="383">
                  <c:v>-0.90569500000000003</c:v>
                </c:pt>
                <c:pt idx="384">
                  <c:v>1.5808599999999999</c:v>
                </c:pt>
                <c:pt idx="385">
                  <c:v>7.0727200000000003</c:v>
                </c:pt>
                <c:pt idx="386">
                  <c:v>10.4634</c:v>
                </c:pt>
                <c:pt idx="387">
                  <c:v>5.1877700000000004</c:v>
                </c:pt>
                <c:pt idx="388">
                  <c:v>-9.4616299999999995</c:v>
                </c:pt>
                <c:pt idx="389">
                  <c:v>-29.848199999999999</c:v>
                </c:pt>
                <c:pt idx="390">
                  <c:v>-19.437999999999999</c:v>
                </c:pt>
                <c:pt idx="391">
                  <c:v>6.8186900000000001</c:v>
                </c:pt>
                <c:pt idx="392">
                  <c:v>20.6692</c:v>
                </c:pt>
                <c:pt idx="393">
                  <c:v>19.4176</c:v>
                </c:pt>
                <c:pt idx="394">
                  <c:v>17.086600000000001</c:v>
                </c:pt>
                <c:pt idx="395">
                  <c:v>-2.2556600000000002</c:v>
                </c:pt>
                <c:pt idx="396">
                  <c:v>-19.567499999999999</c:v>
                </c:pt>
                <c:pt idx="397">
                  <c:v>-14.9238</c:v>
                </c:pt>
                <c:pt idx="398">
                  <c:v>9.0083300000000008</c:v>
                </c:pt>
                <c:pt idx="399">
                  <c:v>29.947600000000001</c:v>
                </c:pt>
                <c:pt idx="400">
                  <c:v>20.923500000000001</c:v>
                </c:pt>
                <c:pt idx="401">
                  <c:v>-6.16655</c:v>
                </c:pt>
                <c:pt idx="402">
                  <c:v>-29.245999999999999</c:v>
                </c:pt>
                <c:pt idx="403">
                  <c:v>-19.8583</c:v>
                </c:pt>
                <c:pt idx="404">
                  <c:v>11.0731</c:v>
                </c:pt>
                <c:pt idx="405">
                  <c:v>23.145399999999999</c:v>
                </c:pt>
                <c:pt idx="406">
                  <c:v>11.0307</c:v>
                </c:pt>
                <c:pt idx="407">
                  <c:v>-5.92401</c:v>
                </c:pt>
                <c:pt idx="408">
                  <c:v>-23.110099999999999</c:v>
                </c:pt>
                <c:pt idx="409">
                  <c:v>-23.219100000000001</c:v>
                </c:pt>
                <c:pt idx="410">
                  <c:v>-2.6026899999999999</c:v>
                </c:pt>
                <c:pt idx="411">
                  <c:v>11.0442</c:v>
                </c:pt>
                <c:pt idx="412">
                  <c:v>11.2172</c:v>
                </c:pt>
                <c:pt idx="413">
                  <c:v>-2.9442300000000001</c:v>
                </c:pt>
                <c:pt idx="414">
                  <c:v>-11.1739</c:v>
                </c:pt>
                <c:pt idx="415">
                  <c:v>-2.9937900000000002</c:v>
                </c:pt>
                <c:pt idx="416">
                  <c:v>2.8287599999999999</c:v>
                </c:pt>
                <c:pt idx="417">
                  <c:v>-3.7230699999999999</c:v>
                </c:pt>
                <c:pt idx="418">
                  <c:v>-11.052</c:v>
                </c:pt>
                <c:pt idx="419">
                  <c:v>-3.3749500000000001</c:v>
                </c:pt>
                <c:pt idx="420">
                  <c:v>10.5966</c:v>
                </c:pt>
                <c:pt idx="421">
                  <c:v>14.6486</c:v>
                </c:pt>
                <c:pt idx="422">
                  <c:v>4.3612900000000003</c:v>
                </c:pt>
                <c:pt idx="423">
                  <c:v>-14.194000000000001</c:v>
                </c:pt>
                <c:pt idx="424">
                  <c:v>-21.882899999999999</c:v>
                </c:pt>
                <c:pt idx="425">
                  <c:v>-10.8833</c:v>
                </c:pt>
                <c:pt idx="426">
                  <c:v>10.7563</c:v>
                </c:pt>
                <c:pt idx="427">
                  <c:v>20.341100000000001</c:v>
                </c:pt>
                <c:pt idx="428">
                  <c:v>21.182400000000001</c:v>
                </c:pt>
                <c:pt idx="429">
                  <c:v>7.1069599999999999</c:v>
                </c:pt>
                <c:pt idx="430">
                  <c:v>-13.4854</c:v>
                </c:pt>
                <c:pt idx="431">
                  <c:v>-24.680599999999998</c:v>
                </c:pt>
                <c:pt idx="432">
                  <c:v>-10.732100000000001</c:v>
                </c:pt>
                <c:pt idx="433">
                  <c:v>10.602600000000001</c:v>
                </c:pt>
                <c:pt idx="434">
                  <c:v>17.722999999999999</c:v>
                </c:pt>
                <c:pt idx="435">
                  <c:v>13.4322</c:v>
                </c:pt>
                <c:pt idx="436">
                  <c:v>-1.4382200000000001</c:v>
                </c:pt>
                <c:pt idx="437">
                  <c:v>-16.426100000000002</c:v>
                </c:pt>
                <c:pt idx="438">
                  <c:v>-10.814299999999999</c:v>
                </c:pt>
                <c:pt idx="439">
                  <c:v>4.1246600000000004</c:v>
                </c:pt>
                <c:pt idx="440">
                  <c:v>10.7439</c:v>
                </c:pt>
                <c:pt idx="441">
                  <c:v>7.9751200000000004</c:v>
                </c:pt>
                <c:pt idx="442">
                  <c:v>-4.1036000000000001</c:v>
                </c:pt>
                <c:pt idx="443">
                  <c:v>-22.475100000000001</c:v>
                </c:pt>
                <c:pt idx="444">
                  <c:v>-7.7711199999999998</c:v>
                </c:pt>
                <c:pt idx="445">
                  <c:v>16.446400000000001</c:v>
                </c:pt>
                <c:pt idx="446">
                  <c:v>16.988800000000001</c:v>
                </c:pt>
                <c:pt idx="447">
                  <c:v>-6.37615</c:v>
                </c:pt>
                <c:pt idx="448">
                  <c:v>-24.431699999999999</c:v>
                </c:pt>
                <c:pt idx="449">
                  <c:v>-11.6274</c:v>
                </c:pt>
                <c:pt idx="450">
                  <c:v>15.1431</c:v>
                </c:pt>
                <c:pt idx="451">
                  <c:v>25.932200000000002</c:v>
                </c:pt>
                <c:pt idx="452">
                  <c:v>31.579000000000001</c:v>
                </c:pt>
                <c:pt idx="453">
                  <c:v>55.122500000000002</c:v>
                </c:pt>
                <c:pt idx="454">
                  <c:v>16.9617</c:v>
                </c:pt>
                <c:pt idx="455">
                  <c:v>-29.1462</c:v>
                </c:pt>
                <c:pt idx="456">
                  <c:v>-41.5289</c:v>
                </c:pt>
                <c:pt idx="457">
                  <c:v>-8.38462</c:v>
                </c:pt>
                <c:pt idx="458">
                  <c:v>38.3949</c:v>
                </c:pt>
                <c:pt idx="459">
                  <c:v>38.942700000000002</c:v>
                </c:pt>
                <c:pt idx="460">
                  <c:v>3.8660299999999999</c:v>
                </c:pt>
                <c:pt idx="461">
                  <c:v>-27.462599999999998</c:v>
                </c:pt>
                <c:pt idx="462">
                  <c:v>-32.608899999999998</c:v>
                </c:pt>
                <c:pt idx="463">
                  <c:v>-10.9435</c:v>
                </c:pt>
                <c:pt idx="464">
                  <c:v>14.800800000000001</c:v>
                </c:pt>
                <c:pt idx="465">
                  <c:v>16.833200000000001</c:v>
                </c:pt>
                <c:pt idx="466">
                  <c:v>2.1731099999999999</c:v>
                </c:pt>
                <c:pt idx="467">
                  <c:v>-30.790099999999999</c:v>
                </c:pt>
                <c:pt idx="468">
                  <c:v>-46.488500000000002</c:v>
                </c:pt>
                <c:pt idx="469">
                  <c:v>-11.478</c:v>
                </c:pt>
                <c:pt idx="470">
                  <c:v>22.68</c:v>
                </c:pt>
                <c:pt idx="471">
                  <c:v>19.765699999999999</c:v>
                </c:pt>
                <c:pt idx="472">
                  <c:v>-17.500299999999999</c:v>
                </c:pt>
                <c:pt idx="473">
                  <c:v>-35.260399999999997</c:v>
                </c:pt>
                <c:pt idx="474">
                  <c:v>-9.8668300000000002</c:v>
                </c:pt>
                <c:pt idx="475">
                  <c:v>20.8583</c:v>
                </c:pt>
                <c:pt idx="476">
                  <c:v>19.362300000000001</c:v>
                </c:pt>
                <c:pt idx="477">
                  <c:v>-36.607199999999999</c:v>
                </c:pt>
                <c:pt idx="478">
                  <c:v>-59.996899999999997</c:v>
                </c:pt>
                <c:pt idx="479">
                  <c:v>-26.4834</c:v>
                </c:pt>
                <c:pt idx="480">
                  <c:v>19.786899999999999</c:v>
                </c:pt>
                <c:pt idx="481">
                  <c:v>41.942999999999998</c:v>
                </c:pt>
                <c:pt idx="482">
                  <c:v>34.033999999999999</c:v>
                </c:pt>
                <c:pt idx="483">
                  <c:v>1.82745</c:v>
                </c:pt>
                <c:pt idx="484">
                  <c:v>-24.640799999999999</c:v>
                </c:pt>
                <c:pt idx="485">
                  <c:v>-28.407399999999999</c:v>
                </c:pt>
                <c:pt idx="486">
                  <c:v>-2.4974400000000001</c:v>
                </c:pt>
                <c:pt idx="487">
                  <c:v>109.917</c:v>
                </c:pt>
                <c:pt idx="488">
                  <c:v>113.46899999999999</c:v>
                </c:pt>
                <c:pt idx="489">
                  <c:v>7.6053899999999999</c:v>
                </c:pt>
                <c:pt idx="490">
                  <c:v>-89.532600000000002</c:v>
                </c:pt>
                <c:pt idx="491">
                  <c:v>-88.025999999999996</c:v>
                </c:pt>
                <c:pt idx="492">
                  <c:v>-31.991700000000002</c:v>
                </c:pt>
                <c:pt idx="493">
                  <c:v>39.446100000000001</c:v>
                </c:pt>
                <c:pt idx="494">
                  <c:v>56.353299999999997</c:v>
                </c:pt>
                <c:pt idx="495">
                  <c:v>17.333500000000001</c:v>
                </c:pt>
                <c:pt idx="496">
                  <c:v>-31.004000000000001</c:v>
                </c:pt>
                <c:pt idx="497">
                  <c:v>-72.630099999999999</c:v>
                </c:pt>
                <c:pt idx="498">
                  <c:v>-30.128299999999999</c:v>
                </c:pt>
                <c:pt idx="499">
                  <c:v>27.574300000000001</c:v>
                </c:pt>
                <c:pt idx="500">
                  <c:v>39.571899999999999</c:v>
                </c:pt>
                <c:pt idx="501">
                  <c:v>8.4003999999999994</c:v>
                </c:pt>
                <c:pt idx="502">
                  <c:v>-25.9635</c:v>
                </c:pt>
                <c:pt idx="503">
                  <c:v>-19.137899999999998</c:v>
                </c:pt>
                <c:pt idx="504">
                  <c:v>10.573</c:v>
                </c:pt>
                <c:pt idx="505">
                  <c:v>23.433199999999999</c:v>
                </c:pt>
                <c:pt idx="506">
                  <c:v>11.1729</c:v>
                </c:pt>
                <c:pt idx="507">
                  <c:v>-4.33704</c:v>
                </c:pt>
                <c:pt idx="508">
                  <c:v>-15.8162</c:v>
                </c:pt>
                <c:pt idx="509">
                  <c:v>-6.1296600000000003</c:v>
                </c:pt>
                <c:pt idx="510">
                  <c:v>10.619199999999999</c:v>
                </c:pt>
                <c:pt idx="511">
                  <c:v>21.863099999999999</c:v>
                </c:pt>
                <c:pt idx="512">
                  <c:v>34.869900000000001</c:v>
                </c:pt>
                <c:pt idx="513">
                  <c:v>10.7803</c:v>
                </c:pt>
                <c:pt idx="514">
                  <c:v>-21.3444</c:v>
                </c:pt>
                <c:pt idx="515">
                  <c:v>-27.866499999999998</c:v>
                </c:pt>
                <c:pt idx="516">
                  <c:v>1.82094</c:v>
                </c:pt>
                <c:pt idx="517">
                  <c:v>41.442900000000002</c:v>
                </c:pt>
                <c:pt idx="518">
                  <c:v>33.060600000000001</c:v>
                </c:pt>
                <c:pt idx="519">
                  <c:v>-8.87059</c:v>
                </c:pt>
                <c:pt idx="520">
                  <c:v>-37.082000000000001</c:v>
                </c:pt>
                <c:pt idx="521">
                  <c:v>-26.624099999999999</c:v>
                </c:pt>
                <c:pt idx="522">
                  <c:v>3.8149099999999998</c:v>
                </c:pt>
                <c:pt idx="523">
                  <c:v>26.6126</c:v>
                </c:pt>
                <c:pt idx="524">
                  <c:v>18.9895</c:v>
                </c:pt>
                <c:pt idx="525">
                  <c:v>-12.002700000000001</c:v>
                </c:pt>
                <c:pt idx="526">
                  <c:v>-37.630000000000003</c:v>
                </c:pt>
                <c:pt idx="527">
                  <c:v>-25.216000000000001</c:v>
                </c:pt>
                <c:pt idx="528">
                  <c:v>15.6343</c:v>
                </c:pt>
                <c:pt idx="529">
                  <c:v>31.6343</c:v>
                </c:pt>
                <c:pt idx="530">
                  <c:v>6.2854799999999997</c:v>
                </c:pt>
                <c:pt idx="531">
                  <c:v>-36.284500000000001</c:v>
                </c:pt>
                <c:pt idx="532">
                  <c:v>-38.3065</c:v>
                </c:pt>
                <c:pt idx="533">
                  <c:v>5.29739</c:v>
                </c:pt>
                <c:pt idx="534">
                  <c:v>34.750500000000002</c:v>
                </c:pt>
                <c:pt idx="535">
                  <c:v>19.408100000000001</c:v>
                </c:pt>
                <c:pt idx="536">
                  <c:v>-15.9293</c:v>
                </c:pt>
                <c:pt idx="537">
                  <c:v>-26.880199999999999</c:v>
                </c:pt>
                <c:pt idx="538">
                  <c:v>-8.6825200000000002</c:v>
                </c:pt>
                <c:pt idx="539">
                  <c:v>13.7569</c:v>
                </c:pt>
                <c:pt idx="540">
                  <c:v>19.337399999999999</c:v>
                </c:pt>
                <c:pt idx="541">
                  <c:v>-14.739100000000001</c:v>
                </c:pt>
                <c:pt idx="542">
                  <c:v>-39.167200000000001</c:v>
                </c:pt>
                <c:pt idx="543">
                  <c:v>-22.5852</c:v>
                </c:pt>
                <c:pt idx="544">
                  <c:v>12.6099</c:v>
                </c:pt>
                <c:pt idx="545">
                  <c:v>33.026899999999998</c:v>
                </c:pt>
                <c:pt idx="546">
                  <c:v>54.512099999999997</c:v>
                </c:pt>
                <c:pt idx="547">
                  <c:v>28.082699999999999</c:v>
                </c:pt>
                <c:pt idx="548">
                  <c:v>-20.977499999999999</c:v>
                </c:pt>
                <c:pt idx="549">
                  <c:v>-42.8523</c:v>
                </c:pt>
                <c:pt idx="550">
                  <c:v>-21.559799999999999</c:v>
                </c:pt>
                <c:pt idx="551">
                  <c:v>16.352599999999999</c:v>
                </c:pt>
                <c:pt idx="552">
                  <c:v>33.125500000000002</c:v>
                </c:pt>
                <c:pt idx="553">
                  <c:v>16.550999999999998</c:v>
                </c:pt>
                <c:pt idx="554">
                  <c:v>-12.7462</c:v>
                </c:pt>
                <c:pt idx="555">
                  <c:v>-25.606100000000001</c:v>
                </c:pt>
                <c:pt idx="556">
                  <c:v>-12.705</c:v>
                </c:pt>
                <c:pt idx="557">
                  <c:v>9.9342500000000005</c:v>
                </c:pt>
                <c:pt idx="558">
                  <c:v>19.793199999999999</c:v>
                </c:pt>
                <c:pt idx="559">
                  <c:v>9.7521299999999993</c:v>
                </c:pt>
                <c:pt idx="560">
                  <c:v>-7.7419500000000001</c:v>
                </c:pt>
                <c:pt idx="561">
                  <c:v>-15.2996</c:v>
                </c:pt>
                <c:pt idx="562">
                  <c:v>-7.4850300000000001</c:v>
                </c:pt>
                <c:pt idx="563">
                  <c:v>6.0329100000000002</c:v>
                </c:pt>
                <c:pt idx="564">
                  <c:v>11.825900000000001</c:v>
                </c:pt>
                <c:pt idx="565">
                  <c:v>5.7445899999999996</c:v>
                </c:pt>
                <c:pt idx="566">
                  <c:v>-4.7007399999999997</c:v>
                </c:pt>
                <c:pt idx="567">
                  <c:v>-9.1407699999999998</c:v>
                </c:pt>
                <c:pt idx="568">
                  <c:v>-4.40855</c:v>
                </c:pt>
                <c:pt idx="569">
                  <c:v>3.66242</c:v>
                </c:pt>
                <c:pt idx="570">
                  <c:v>7.0651599999999997</c:v>
                </c:pt>
                <c:pt idx="571">
                  <c:v>3.383</c:v>
                </c:pt>
                <c:pt idx="572">
                  <c:v>-2.8532099999999998</c:v>
                </c:pt>
                <c:pt idx="573">
                  <c:v>-5.4607599999999996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310-4BAD-B578-01E9CDE6870C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w/ profile</c:v>
                </c:pt>
              </c:strCache>
            </c:strRef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Sheet1!$C$6:$C$579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0.88792400000000005</c:v>
                </c:pt>
                <c:pt idx="242">
                  <c:v>11.687900000000001</c:v>
                </c:pt>
                <c:pt idx="243">
                  <c:v>14.314</c:v>
                </c:pt>
                <c:pt idx="244">
                  <c:v>2.8113199999999998</c:v>
                </c:pt>
                <c:pt idx="245">
                  <c:v>-9.4792799999999993</c:v>
                </c:pt>
                <c:pt idx="246">
                  <c:v>-11.044700000000001</c:v>
                </c:pt>
                <c:pt idx="247">
                  <c:v>-2.1271</c:v>
                </c:pt>
                <c:pt idx="248">
                  <c:v>7.3561100000000001</c:v>
                </c:pt>
                <c:pt idx="249">
                  <c:v>8.5230499999999996</c:v>
                </c:pt>
                <c:pt idx="250">
                  <c:v>1.6049599999999999</c:v>
                </c:pt>
                <c:pt idx="251">
                  <c:v>-5.70472</c:v>
                </c:pt>
                <c:pt idx="252">
                  <c:v>-6.57552</c:v>
                </c:pt>
                <c:pt idx="253">
                  <c:v>-1.2148600000000001</c:v>
                </c:pt>
                <c:pt idx="254">
                  <c:v>4.42361</c:v>
                </c:pt>
                <c:pt idx="255">
                  <c:v>5.0742900000000004</c:v>
                </c:pt>
                <c:pt idx="256">
                  <c:v>0.92146899999999998</c:v>
                </c:pt>
                <c:pt idx="257">
                  <c:v>-3.4336500000000001</c:v>
                </c:pt>
                <c:pt idx="258">
                  <c:v>-3.9152800000000001</c:v>
                </c:pt>
                <c:pt idx="259">
                  <c:v>-0.69997200000000004</c:v>
                </c:pt>
                <c:pt idx="260">
                  <c:v>2.6680000000000001</c:v>
                </c:pt>
                <c:pt idx="261">
                  <c:v>3.0259800000000001</c:v>
                </c:pt>
                <c:pt idx="262">
                  <c:v>0.52114000000000005</c:v>
                </c:pt>
                <c:pt idx="263">
                  <c:v>-2.0674600000000001</c:v>
                </c:pt>
                <c:pt idx="264">
                  <c:v>-2.3352200000000001</c:v>
                </c:pt>
                <c:pt idx="265">
                  <c:v>-0.39266899999999999</c:v>
                </c:pt>
                <c:pt idx="266">
                  <c:v>1.6052500000000001</c:v>
                </c:pt>
                <c:pt idx="267">
                  <c:v>1.55941</c:v>
                </c:pt>
                <c:pt idx="268">
                  <c:v>-4.1572100000000001</c:v>
                </c:pt>
                <c:pt idx="269">
                  <c:v>-21.701799999999999</c:v>
                </c:pt>
                <c:pt idx="270">
                  <c:v>-14.934100000000001</c:v>
                </c:pt>
                <c:pt idx="271">
                  <c:v>2.8858899999999998</c:v>
                </c:pt>
                <c:pt idx="272">
                  <c:v>-11.081099999999999</c:v>
                </c:pt>
                <c:pt idx="273">
                  <c:v>-82.430899999999994</c:v>
                </c:pt>
                <c:pt idx="274">
                  <c:v>-60.021799999999999</c:v>
                </c:pt>
                <c:pt idx="275">
                  <c:v>16.729800000000001</c:v>
                </c:pt>
                <c:pt idx="276">
                  <c:v>97.796700000000001</c:v>
                </c:pt>
                <c:pt idx="277">
                  <c:v>135.96799999999999</c:v>
                </c:pt>
                <c:pt idx="278">
                  <c:v>36.769799999999996</c:v>
                </c:pt>
                <c:pt idx="279">
                  <c:v>-82.264600000000002</c:v>
                </c:pt>
                <c:pt idx="280">
                  <c:v>-125.249</c:v>
                </c:pt>
                <c:pt idx="281">
                  <c:v>-71.69</c:v>
                </c:pt>
                <c:pt idx="282">
                  <c:v>42.203400000000002</c:v>
                </c:pt>
                <c:pt idx="283">
                  <c:v>99.018900000000002</c:v>
                </c:pt>
                <c:pt idx="284">
                  <c:v>55.7286</c:v>
                </c:pt>
                <c:pt idx="285">
                  <c:v>-24.148499999999999</c:v>
                </c:pt>
                <c:pt idx="286">
                  <c:v>-60.769300000000001</c:v>
                </c:pt>
                <c:pt idx="287">
                  <c:v>-36.050600000000003</c:v>
                </c:pt>
                <c:pt idx="288">
                  <c:v>18.172599999999999</c:v>
                </c:pt>
                <c:pt idx="289">
                  <c:v>48.754100000000001</c:v>
                </c:pt>
                <c:pt idx="290">
                  <c:v>51.379100000000001</c:v>
                </c:pt>
                <c:pt idx="291">
                  <c:v>21.8339</c:v>
                </c:pt>
                <c:pt idx="292">
                  <c:v>-24.777699999999999</c:v>
                </c:pt>
                <c:pt idx="293">
                  <c:v>-41.069699999999997</c:v>
                </c:pt>
                <c:pt idx="294">
                  <c:v>-17.2456</c:v>
                </c:pt>
                <c:pt idx="295">
                  <c:v>12.397600000000001</c:v>
                </c:pt>
                <c:pt idx="296">
                  <c:v>22.669699999999999</c:v>
                </c:pt>
                <c:pt idx="297">
                  <c:v>10.6256</c:v>
                </c:pt>
                <c:pt idx="298">
                  <c:v>-9.3632799999999996</c:v>
                </c:pt>
                <c:pt idx="299">
                  <c:v>-14.4917</c:v>
                </c:pt>
                <c:pt idx="300">
                  <c:v>31.467500000000001</c:v>
                </c:pt>
                <c:pt idx="301">
                  <c:v>53.0321</c:v>
                </c:pt>
                <c:pt idx="302">
                  <c:v>20.774899999999999</c:v>
                </c:pt>
                <c:pt idx="303">
                  <c:v>-25.649899999999999</c:v>
                </c:pt>
                <c:pt idx="304">
                  <c:v>-41.129600000000003</c:v>
                </c:pt>
                <c:pt idx="305">
                  <c:v>-17.829499999999999</c:v>
                </c:pt>
                <c:pt idx="306">
                  <c:v>17.974</c:v>
                </c:pt>
                <c:pt idx="307">
                  <c:v>31.519400000000001</c:v>
                </c:pt>
                <c:pt idx="308">
                  <c:v>13.7051</c:v>
                </c:pt>
                <c:pt idx="309">
                  <c:v>-13.561400000000001</c:v>
                </c:pt>
                <c:pt idx="310">
                  <c:v>-18.400500000000001</c:v>
                </c:pt>
                <c:pt idx="311">
                  <c:v>-9.3069199999999999</c:v>
                </c:pt>
                <c:pt idx="312">
                  <c:v>6.1602300000000003</c:v>
                </c:pt>
                <c:pt idx="313">
                  <c:v>10.702400000000001</c:v>
                </c:pt>
                <c:pt idx="314">
                  <c:v>1.2731699999999999</c:v>
                </c:pt>
                <c:pt idx="315">
                  <c:v>-32.278300000000002</c:v>
                </c:pt>
                <c:pt idx="316">
                  <c:v>-25.9511</c:v>
                </c:pt>
                <c:pt idx="317">
                  <c:v>-1.80619</c:v>
                </c:pt>
                <c:pt idx="318">
                  <c:v>13.6167</c:v>
                </c:pt>
                <c:pt idx="319">
                  <c:v>6.7842700000000002</c:v>
                </c:pt>
                <c:pt idx="320">
                  <c:v>-40.599400000000003</c:v>
                </c:pt>
                <c:pt idx="321">
                  <c:v>-30.648</c:v>
                </c:pt>
                <c:pt idx="322">
                  <c:v>11.776899999999999</c:v>
                </c:pt>
                <c:pt idx="323">
                  <c:v>32.9191</c:v>
                </c:pt>
                <c:pt idx="324">
                  <c:v>11.786099999999999</c:v>
                </c:pt>
                <c:pt idx="325">
                  <c:v>-22.227399999999999</c:v>
                </c:pt>
                <c:pt idx="326">
                  <c:v>-21.8687</c:v>
                </c:pt>
                <c:pt idx="327">
                  <c:v>3.2021700000000002</c:v>
                </c:pt>
                <c:pt idx="328">
                  <c:v>19.339600000000001</c:v>
                </c:pt>
                <c:pt idx="329">
                  <c:v>14.5661</c:v>
                </c:pt>
                <c:pt idx="330">
                  <c:v>4.1638500000000001</c:v>
                </c:pt>
                <c:pt idx="331">
                  <c:v>-6.8524099999999999</c:v>
                </c:pt>
                <c:pt idx="332">
                  <c:v>-5.0578700000000003</c:v>
                </c:pt>
                <c:pt idx="333">
                  <c:v>2.00563</c:v>
                </c:pt>
                <c:pt idx="334">
                  <c:v>13.3141</c:v>
                </c:pt>
                <c:pt idx="335">
                  <c:v>31.166699999999999</c:v>
                </c:pt>
                <c:pt idx="336">
                  <c:v>14.527900000000001</c:v>
                </c:pt>
                <c:pt idx="337">
                  <c:v>-14.2788</c:v>
                </c:pt>
                <c:pt idx="338">
                  <c:v>-24.270399999999999</c:v>
                </c:pt>
                <c:pt idx="339">
                  <c:v>1.78891</c:v>
                </c:pt>
                <c:pt idx="340">
                  <c:v>36.652200000000001</c:v>
                </c:pt>
                <c:pt idx="341">
                  <c:v>27.4895</c:v>
                </c:pt>
                <c:pt idx="342">
                  <c:v>-6.8804499999999997</c:v>
                </c:pt>
                <c:pt idx="343">
                  <c:v>-29.735299999999999</c:v>
                </c:pt>
                <c:pt idx="344">
                  <c:v>-25.789899999999999</c:v>
                </c:pt>
                <c:pt idx="345">
                  <c:v>-2.1276099999999998</c:v>
                </c:pt>
                <c:pt idx="346">
                  <c:v>20.013999999999999</c:v>
                </c:pt>
                <c:pt idx="347">
                  <c:v>17.423500000000001</c:v>
                </c:pt>
                <c:pt idx="348">
                  <c:v>-3.6255999999999999</c:v>
                </c:pt>
                <c:pt idx="349">
                  <c:v>-27.3079</c:v>
                </c:pt>
                <c:pt idx="350">
                  <c:v>-25.55</c:v>
                </c:pt>
                <c:pt idx="351">
                  <c:v>5.2581600000000002</c:v>
                </c:pt>
                <c:pt idx="352">
                  <c:v>24.616099999999999</c:v>
                </c:pt>
                <c:pt idx="353">
                  <c:v>9.3948599999999995</c:v>
                </c:pt>
                <c:pt idx="354">
                  <c:v>-29.6692</c:v>
                </c:pt>
                <c:pt idx="355">
                  <c:v>-37.1297</c:v>
                </c:pt>
                <c:pt idx="356">
                  <c:v>-1.2460899999999999</c:v>
                </c:pt>
                <c:pt idx="357">
                  <c:v>32.4071</c:v>
                </c:pt>
                <c:pt idx="358">
                  <c:v>28.102499999999999</c:v>
                </c:pt>
                <c:pt idx="359">
                  <c:v>-7.8759100000000002</c:v>
                </c:pt>
                <c:pt idx="360">
                  <c:v>-30.806799999999999</c:v>
                </c:pt>
                <c:pt idx="361">
                  <c:v>-19.651700000000002</c:v>
                </c:pt>
                <c:pt idx="362">
                  <c:v>6.7678399999999996</c:v>
                </c:pt>
                <c:pt idx="363">
                  <c:v>21.214600000000001</c:v>
                </c:pt>
                <c:pt idx="364">
                  <c:v>-5.7373000000000003</c:v>
                </c:pt>
                <c:pt idx="365">
                  <c:v>-29.653300000000002</c:v>
                </c:pt>
                <c:pt idx="366">
                  <c:v>-24.177800000000001</c:v>
                </c:pt>
                <c:pt idx="367">
                  <c:v>3.9368500000000002</c:v>
                </c:pt>
                <c:pt idx="368">
                  <c:v>27.4452</c:v>
                </c:pt>
                <c:pt idx="369">
                  <c:v>80.302400000000006</c:v>
                </c:pt>
                <c:pt idx="370">
                  <c:v>55.930700000000002</c:v>
                </c:pt>
                <c:pt idx="371">
                  <c:v>-19.1252</c:v>
                </c:pt>
                <c:pt idx="372">
                  <c:v>-66.349100000000007</c:v>
                </c:pt>
                <c:pt idx="373">
                  <c:v>-43.347000000000001</c:v>
                </c:pt>
                <c:pt idx="374">
                  <c:v>-4.1898200000000001</c:v>
                </c:pt>
                <c:pt idx="375">
                  <c:v>29.2592</c:v>
                </c:pt>
                <c:pt idx="376">
                  <c:v>25.6995</c:v>
                </c:pt>
                <c:pt idx="377">
                  <c:v>-2.4173900000000001</c:v>
                </c:pt>
                <c:pt idx="378">
                  <c:v>-22.040199999999999</c:v>
                </c:pt>
                <c:pt idx="379">
                  <c:v>-29.6799</c:v>
                </c:pt>
                <c:pt idx="380">
                  <c:v>-4.6482900000000003</c:v>
                </c:pt>
                <c:pt idx="381">
                  <c:v>19.5913</c:v>
                </c:pt>
                <c:pt idx="382">
                  <c:v>19.343399999999999</c:v>
                </c:pt>
                <c:pt idx="383">
                  <c:v>1.54938</c:v>
                </c:pt>
                <c:pt idx="384">
                  <c:v>2.1070700000000002</c:v>
                </c:pt>
                <c:pt idx="385">
                  <c:v>4.9190300000000002</c:v>
                </c:pt>
                <c:pt idx="386">
                  <c:v>6.90001</c:v>
                </c:pt>
                <c:pt idx="387">
                  <c:v>2.8402400000000001</c:v>
                </c:pt>
                <c:pt idx="388">
                  <c:v>-8.8624799999999997</c:v>
                </c:pt>
                <c:pt idx="389">
                  <c:v>-26.897200000000002</c:v>
                </c:pt>
                <c:pt idx="390">
                  <c:v>-16.1065</c:v>
                </c:pt>
                <c:pt idx="391">
                  <c:v>8.6385299999999994</c:v>
                </c:pt>
                <c:pt idx="392">
                  <c:v>19.8613</c:v>
                </c:pt>
                <c:pt idx="393">
                  <c:v>16.290500000000002</c:v>
                </c:pt>
                <c:pt idx="394">
                  <c:v>13.366099999999999</c:v>
                </c:pt>
                <c:pt idx="395">
                  <c:v>-4.0998900000000003</c:v>
                </c:pt>
                <c:pt idx="396">
                  <c:v>-17.595199999999998</c:v>
                </c:pt>
                <c:pt idx="397">
                  <c:v>-10.2319</c:v>
                </c:pt>
                <c:pt idx="398">
                  <c:v>12.278600000000001</c:v>
                </c:pt>
                <c:pt idx="399">
                  <c:v>29.114899999999999</c:v>
                </c:pt>
                <c:pt idx="400">
                  <c:v>17.280999999999999</c:v>
                </c:pt>
                <c:pt idx="401">
                  <c:v>-9.5734100000000009</c:v>
                </c:pt>
                <c:pt idx="402">
                  <c:v>-29.993400000000001</c:v>
                </c:pt>
                <c:pt idx="403">
                  <c:v>-17.616499999999998</c:v>
                </c:pt>
                <c:pt idx="404">
                  <c:v>14.279299999999999</c:v>
                </c:pt>
                <c:pt idx="405">
                  <c:v>24.7942</c:v>
                </c:pt>
                <c:pt idx="406">
                  <c:v>9.6644900000000007</c:v>
                </c:pt>
                <c:pt idx="407">
                  <c:v>-9.5955999999999992</c:v>
                </c:pt>
                <c:pt idx="408">
                  <c:v>-25.378499999999999</c:v>
                </c:pt>
                <c:pt idx="409">
                  <c:v>-20.643699999999999</c:v>
                </c:pt>
                <c:pt idx="410">
                  <c:v>2.7877700000000001</c:v>
                </c:pt>
                <c:pt idx="411">
                  <c:v>12.8896</c:v>
                </c:pt>
                <c:pt idx="412">
                  <c:v>6.2899200000000004</c:v>
                </c:pt>
                <c:pt idx="413">
                  <c:v>-10.022399999999999</c:v>
                </c:pt>
                <c:pt idx="414">
                  <c:v>-12.5402</c:v>
                </c:pt>
                <c:pt idx="415">
                  <c:v>3.27176</c:v>
                </c:pt>
                <c:pt idx="416">
                  <c:v>10.5229</c:v>
                </c:pt>
                <c:pt idx="417">
                  <c:v>-1.82657</c:v>
                </c:pt>
                <c:pt idx="418">
                  <c:v>-16.1553</c:v>
                </c:pt>
                <c:pt idx="419">
                  <c:v>-10.663600000000001</c:v>
                </c:pt>
                <c:pt idx="420">
                  <c:v>6.9200799999999996</c:v>
                </c:pt>
                <c:pt idx="421">
                  <c:v>17.058900000000001</c:v>
                </c:pt>
                <c:pt idx="422">
                  <c:v>10.878299999999999</c:v>
                </c:pt>
                <c:pt idx="423">
                  <c:v>-8.7429199999999998</c:v>
                </c:pt>
                <c:pt idx="424">
                  <c:v>-22.0974</c:v>
                </c:pt>
                <c:pt idx="425">
                  <c:v>-16.440000000000001</c:v>
                </c:pt>
                <c:pt idx="426">
                  <c:v>4.9924900000000001</c:v>
                </c:pt>
                <c:pt idx="427">
                  <c:v>19.502099999999999</c:v>
                </c:pt>
                <c:pt idx="428">
                  <c:v>25.518000000000001</c:v>
                </c:pt>
                <c:pt idx="429">
                  <c:v>11.9762</c:v>
                </c:pt>
                <c:pt idx="430">
                  <c:v>-12.676299999999999</c:v>
                </c:pt>
                <c:pt idx="431">
                  <c:v>-27.81</c:v>
                </c:pt>
                <c:pt idx="432">
                  <c:v>-13.885</c:v>
                </c:pt>
                <c:pt idx="433">
                  <c:v>10.3673</c:v>
                </c:pt>
                <c:pt idx="434">
                  <c:v>19.6724</c:v>
                </c:pt>
                <c:pt idx="435">
                  <c:v>14.8248</c:v>
                </c:pt>
                <c:pt idx="436">
                  <c:v>-1.85625</c:v>
                </c:pt>
                <c:pt idx="437">
                  <c:v>-17.448799999999999</c:v>
                </c:pt>
                <c:pt idx="438">
                  <c:v>-10.9823</c:v>
                </c:pt>
                <c:pt idx="439">
                  <c:v>4.8672800000000001</c:v>
                </c:pt>
                <c:pt idx="440">
                  <c:v>11.3978</c:v>
                </c:pt>
                <c:pt idx="441">
                  <c:v>7.6631499999999999</c:v>
                </c:pt>
                <c:pt idx="442">
                  <c:v>-5.0634100000000002</c:v>
                </c:pt>
                <c:pt idx="443">
                  <c:v>-22.907</c:v>
                </c:pt>
                <c:pt idx="444">
                  <c:v>-7.1733000000000002</c:v>
                </c:pt>
                <c:pt idx="445">
                  <c:v>17.2805</c:v>
                </c:pt>
                <c:pt idx="446">
                  <c:v>16.909300000000002</c:v>
                </c:pt>
                <c:pt idx="447">
                  <c:v>-7.3440899999999996</c:v>
                </c:pt>
                <c:pt idx="448">
                  <c:v>-24.8611</c:v>
                </c:pt>
                <c:pt idx="449">
                  <c:v>-10.6881</c:v>
                </c:pt>
                <c:pt idx="450">
                  <c:v>16.423500000000001</c:v>
                </c:pt>
                <c:pt idx="451">
                  <c:v>26.0351</c:v>
                </c:pt>
                <c:pt idx="452">
                  <c:v>30.153500000000001</c:v>
                </c:pt>
                <c:pt idx="453">
                  <c:v>53.325600000000001</c:v>
                </c:pt>
                <c:pt idx="454">
                  <c:v>16.642900000000001</c:v>
                </c:pt>
                <c:pt idx="455">
                  <c:v>-27.376000000000001</c:v>
                </c:pt>
                <c:pt idx="456">
                  <c:v>-39.283499999999997</c:v>
                </c:pt>
                <c:pt idx="457">
                  <c:v>-7.8388799999999996</c:v>
                </c:pt>
                <c:pt idx="458">
                  <c:v>36.876199999999997</c:v>
                </c:pt>
                <c:pt idx="459">
                  <c:v>36.758000000000003</c:v>
                </c:pt>
                <c:pt idx="460">
                  <c:v>2.7565400000000002</c:v>
                </c:pt>
                <c:pt idx="461">
                  <c:v>-26.6252</c:v>
                </c:pt>
                <c:pt idx="462">
                  <c:v>-30.4787</c:v>
                </c:pt>
                <c:pt idx="463">
                  <c:v>-9.3940199999999994</c:v>
                </c:pt>
                <c:pt idx="464">
                  <c:v>14.382099999999999</c:v>
                </c:pt>
                <c:pt idx="465">
                  <c:v>14.869899999999999</c:v>
                </c:pt>
                <c:pt idx="466">
                  <c:v>0.51110199999999995</c:v>
                </c:pt>
                <c:pt idx="467">
                  <c:v>-30.432500000000001</c:v>
                </c:pt>
                <c:pt idx="468">
                  <c:v>-44.325699999999998</c:v>
                </c:pt>
                <c:pt idx="469">
                  <c:v>-9.9296600000000002</c:v>
                </c:pt>
                <c:pt idx="470">
                  <c:v>21.658300000000001</c:v>
                </c:pt>
                <c:pt idx="471">
                  <c:v>17.194500000000001</c:v>
                </c:pt>
                <c:pt idx="472">
                  <c:v>-18.754300000000001</c:v>
                </c:pt>
                <c:pt idx="473">
                  <c:v>-33.670299999999997</c:v>
                </c:pt>
                <c:pt idx="474">
                  <c:v>-6.9047099999999997</c:v>
                </c:pt>
                <c:pt idx="475">
                  <c:v>22.242999999999999</c:v>
                </c:pt>
                <c:pt idx="476">
                  <c:v>17.819700000000001</c:v>
                </c:pt>
                <c:pt idx="477">
                  <c:v>-39.732999999999997</c:v>
                </c:pt>
                <c:pt idx="478">
                  <c:v>-62.128100000000003</c:v>
                </c:pt>
                <c:pt idx="479">
                  <c:v>-25.7333</c:v>
                </c:pt>
                <c:pt idx="480">
                  <c:v>23.0427</c:v>
                </c:pt>
                <c:pt idx="481">
                  <c:v>44.984499999999997</c:v>
                </c:pt>
                <c:pt idx="482">
                  <c:v>34.089399999999998</c:v>
                </c:pt>
                <c:pt idx="483">
                  <c:v>-1.3009900000000001</c:v>
                </c:pt>
                <c:pt idx="484">
                  <c:v>-28.156600000000001</c:v>
                </c:pt>
                <c:pt idx="485">
                  <c:v>-28.901299999999999</c:v>
                </c:pt>
                <c:pt idx="486">
                  <c:v>0.44363000000000002</c:v>
                </c:pt>
                <c:pt idx="487">
                  <c:v>113.01900000000001</c:v>
                </c:pt>
                <c:pt idx="488">
                  <c:v>113.80500000000001</c:v>
                </c:pt>
                <c:pt idx="489">
                  <c:v>5.3800600000000003</c:v>
                </c:pt>
                <c:pt idx="490">
                  <c:v>-91.78</c:v>
                </c:pt>
                <c:pt idx="491">
                  <c:v>-88.2179</c:v>
                </c:pt>
                <c:pt idx="492">
                  <c:v>-30.4923</c:v>
                </c:pt>
                <c:pt idx="493">
                  <c:v>40.722799999999999</c:v>
                </c:pt>
                <c:pt idx="494">
                  <c:v>56.321100000000001</c:v>
                </c:pt>
                <c:pt idx="495">
                  <c:v>16.577000000000002</c:v>
                </c:pt>
                <c:pt idx="496">
                  <c:v>-31.354399999999998</c:v>
                </c:pt>
                <c:pt idx="497">
                  <c:v>-72.370999999999995</c:v>
                </c:pt>
                <c:pt idx="498">
                  <c:v>-30.031500000000001</c:v>
                </c:pt>
                <c:pt idx="499">
                  <c:v>27.1418</c:v>
                </c:pt>
                <c:pt idx="500">
                  <c:v>39.2545</c:v>
                </c:pt>
                <c:pt idx="501">
                  <c:v>8.7968100000000007</c:v>
                </c:pt>
                <c:pt idx="502">
                  <c:v>-25.182099999999998</c:v>
                </c:pt>
                <c:pt idx="503">
                  <c:v>-18.832699999999999</c:v>
                </c:pt>
                <c:pt idx="504">
                  <c:v>10.0067</c:v>
                </c:pt>
                <c:pt idx="505">
                  <c:v>22.553599999999999</c:v>
                </c:pt>
                <c:pt idx="506">
                  <c:v>10.848000000000001</c:v>
                </c:pt>
                <c:pt idx="507">
                  <c:v>-3.7985699999999998</c:v>
                </c:pt>
                <c:pt idx="508">
                  <c:v>-14.863899999999999</c:v>
                </c:pt>
                <c:pt idx="509">
                  <c:v>-5.6712800000000003</c:v>
                </c:pt>
                <c:pt idx="510">
                  <c:v>10.043200000000001</c:v>
                </c:pt>
                <c:pt idx="511">
                  <c:v>20.773399999999999</c:v>
                </c:pt>
                <c:pt idx="512">
                  <c:v>34.337400000000002</c:v>
                </c:pt>
                <c:pt idx="513">
                  <c:v>11.3529</c:v>
                </c:pt>
                <c:pt idx="514">
                  <c:v>-20.1555</c:v>
                </c:pt>
                <c:pt idx="515">
                  <c:v>-27.200500000000002</c:v>
                </c:pt>
                <c:pt idx="516">
                  <c:v>1.3222100000000001</c:v>
                </c:pt>
                <c:pt idx="517">
                  <c:v>40.276400000000002</c:v>
                </c:pt>
                <c:pt idx="518">
                  <c:v>32.231299999999997</c:v>
                </c:pt>
                <c:pt idx="519">
                  <c:v>-8.67957</c:v>
                </c:pt>
                <c:pt idx="520">
                  <c:v>-35.972099999999998</c:v>
                </c:pt>
                <c:pt idx="521">
                  <c:v>-25.548100000000002</c:v>
                </c:pt>
                <c:pt idx="522">
                  <c:v>3.8645</c:v>
                </c:pt>
                <c:pt idx="523">
                  <c:v>25.594200000000001</c:v>
                </c:pt>
                <c:pt idx="524">
                  <c:v>17.830300000000001</c:v>
                </c:pt>
                <c:pt idx="525">
                  <c:v>-12.206</c:v>
                </c:pt>
                <c:pt idx="526">
                  <c:v>-36.637799999999999</c:v>
                </c:pt>
                <c:pt idx="527">
                  <c:v>-24.059000000000001</c:v>
                </c:pt>
                <c:pt idx="528">
                  <c:v>15.6685</c:v>
                </c:pt>
                <c:pt idx="529">
                  <c:v>30.492799999999999</c:v>
                </c:pt>
                <c:pt idx="530">
                  <c:v>5.2796900000000004</c:v>
                </c:pt>
                <c:pt idx="531">
                  <c:v>-35.942300000000003</c:v>
                </c:pt>
                <c:pt idx="532">
                  <c:v>-36.936599999999999</c:v>
                </c:pt>
                <c:pt idx="533">
                  <c:v>6.1707200000000002</c:v>
                </c:pt>
                <c:pt idx="534">
                  <c:v>34.122700000000002</c:v>
                </c:pt>
                <c:pt idx="535">
                  <c:v>17.863299999999999</c:v>
                </c:pt>
                <c:pt idx="536">
                  <c:v>-16.857800000000001</c:v>
                </c:pt>
                <c:pt idx="537">
                  <c:v>-26.259499999999999</c:v>
                </c:pt>
                <c:pt idx="538">
                  <c:v>-7.0868200000000003</c:v>
                </c:pt>
                <c:pt idx="539">
                  <c:v>14.8696</c:v>
                </c:pt>
                <c:pt idx="540">
                  <c:v>19.003399999999999</c:v>
                </c:pt>
                <c:pt idx="541">
                  <c:v>-16.220400000000001</c:v>
                </c:pt>
                <c:pt idx="542">
                  <c:v>-40.513199999999998</c:v>
                </c:pt>
                <c:pt idx="543">
                  <c:v>-22.578399999999998</c:v>
                </c:pt>
                <c:pt idx="544">
                  <c:v>13.9747</c:v>
                </c:pt>
                <c:pt idx="545">
                  <c:v>34.469299999999997</c:v>
                </c:pt>
                <c:pt idx="546">
                  <c:v>54.504600000000003</c:v>
                </c:pt>
                <c:pt idx="547">
                  <c:v>26.8611</c:v>
                </c:pt>
                <c:pt idx="548">
                  <c:v>-22.089500000000001</c:v>
                </c:pt>
                <c:pt idx="549">
                  <c:v>-42.841299999999997</c:v>
                </c:pt>
                <c:pt idx="550">
                  <c:v>-20.613399999999999</c:v>
                </c:pt>
                <c:pt idx="551">
                  <c:v>17.209800000000001</c:v>
                </c:pt>
                <c:pt idx="552">
                  <c:v>33.113100000000003</c:v>
                </c:pt>
                <c:pt idx="553">
                  <c:v>15.8178</c:v>
                </c:pt>
                <c:pt idx="554">
                  <c:v>-13.4069</c:v>
                </c:pt>
                <c:pt idx="555">
                  <c:v>-25.593399999999999</c:v>
                </c:pt>
                <c:pt idx="556">
                  <c:v>-12.137</c:v>
                </c:pt>
                <c:pt idx="557">
                  <c:v>10.4435</c:v>
                </c:pt>
                <c:pt idx="558">
                  <c:v>19.780999999999999</c:v>
                </c:pt>
                <c:pt idx="559">
                  <c:v>9.3120899999999995</c:v>
                </c:pt>
                <c:pt idx="560">
                  <c:v>-8.1344799999999999</c:v>
                </c:pt>
                <c:pt idx="561">
                  <c:v>-15.2883</c:v>
                </c:pt>
                <c:pt idx="562">
                  <c:v>-7.1441600000000003</c:v>
                </c:pt>
                <c:pt idx="563">
                  <c:v>6.3354600000000003</c:v>
                </c:pt>
                <c:pt idx="564">
                  <c:v>11.815799999999999</c:v>
                </c:pt>
                <c:pt idx="565">
                  <c:v>5.4805400000000004</c:v>
                </c:pt>
                <c:pt idx="566">
                  <c:v>-4.9339300000000001</c:v>
                </c:pt>
                <c:pt idx="567">
                  <c:v>-9.13185</c:v>
                </c:pt>
                <c:pt idx="568">
                  <c:v>-4.2039999999999997</c:v>
                </c:pt>
                <c:pt idx="569">
                  <c:v>3.8421400000000001</c:v>
                </c:pt>
                <c:pt idx="570">
                  <c:v>7.0574199999999996</c:v>
                </c:pt>
                <c:pt idx="571">
                  <c:v>3.2245499999999998</c:v>
                </c:pt>
                <c:pt idx="572">
                  <c:v>-2.9917199999999999</c:v>
                </c:pt>
                <c:pt idx="573">
                  <c:v>-5.4541199999999996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310-4BAD-B578-01E9CDE6870C}"/>
            </c:ext>
          </c:extLst>
        </c:ser>
        <c:ser>
          <c:idx val="0"/>
          <c:order val="2"/>
          <c:tx>
            <c:strRef>
              <c:f>Sheet1!$B$4</c:f>
              <c:strCache>
                <c:ptCount val="1"/>
                <c:pt idx="0">
                  <c:v>no profle</c:v>
                </c:pt>
              </c:strCache>
            </c:strRef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Sheet1!$B$6:$B$579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-0.29660700000000001</c:v>
                </c:pt>
                <c:pt idx="311">
                  <c:v>-5.0873400000000002</c:v>
                </c:pt>
                <c:pt idx="312">
                  <c:v>-2.93743</c:v>
                </c:pt>
                <c:pt idx="313">
                  <c:v>0.474912</c:v>
                </c:pt>
                <c:pt idx="314">
                  <c:v>1.32772</c:v>
                </c:pt>
                <c:pt idx="315">
                  <c:v>5.12418</c:v>
                </c:pt>
                <c:pt idx="316">
                  <c:v>3.7289699999999999</c:v>
                </c:pt>
                <c:pt idx="317">
                  <c:v>-6.2018500000000003</c:v>
                </c:pt>
                <c:pt idx="318">
                  <c:v>-9.1414000000000009</c:v>
                </c:pt>
                <c:pt idx="319">
                  <c:v>-0.21768100000000001</c:v>
                </c:pt>
                <c:pt idx="320">
                  <c:v>7.61714</c:v>
                </c:pt>
                <c:pt idx="321">
                  <c:v>7.3252199999999998</c:v>
                </c:pt>
                <c:pt idx="322">
                  <c:v>3.37121</c:v>
                </c:pt>
                <c:pt idx="323">
                  <c:v>0.24199200000000001</c:v>
                </c:pt>
                <c:pt idx="324">
                  <c:v>-2.22662</c:v>
                </c:pt>
                <c:pt idx="325">
                  <c:v>-3.2816700000000001</c:v>
                </c:pt>
                <c:pt idx="326">
                  <c:v>-1.3153900000000001</c:v>
                </c:pt>
                <c:pt idx="327">
                  <c:v>1.6076699999999999</c:v>
                </c:pt>
                <c:pt idx="328">
                  <c:v>3.7136499999999999</c:v>
                </c:pt>
                <c:pt idx="329">
                  <c:v>4.0009699999999997</c:v>
                </c:pt>
                <c:pt idx="330">
                  <c:v>1.18401</c:v>
                </c:pt>
                <c:pt idx="331">
                  <c:v>-1.4947699999999999</c:v>
                </c:pt>
                <c:pt idx="332">
                  <c:v>-1.7019899999999999</c:v>
                </c:pt>
                <c:pt idx="333">
                  <c:v>-2.18872</c:v>
                </c:pt>
                <c:pt idx="334">
                  <c:v>-2.15455</c:v>
                </c:pt>
                <c:pt idx="335">
                  <c:v>0.111667</c:v>
                </c:pt>
                <c:pt idx="336">
                  <c:v>1.32508</c:v>
                </c:pt>
                <c:pt idx="337">
                  <c:v>-0.15639800000000001</c:v>
                </c:pt>
                <c:pt idx="338">
                  <c:v>-1.8688400000000001</c:v>
                </c:pt>
                <c:pt idx="339">
                  <c:v>-1.55202</c:v>
                </c:pt>
                <c:pt idx="340">
                  <c:v>-0.64352799999999999</c:v>
                </c:pt>
                <c:pt idx="341">
                  <c:v>-1.4773700000000001</c:v>
                </c:pt>
                <c:pt idx="342">
                  <c:v>-1.30782</c:v>
                </c:pt>
                <c:pt idx="343">
                  <c:v>0.245501</c:v>
                </c:pt>
                <c:pt idx="344">
                  <c:v>-0.84326699999999999</c:v>
                </c:pt>
                <c:pt idx="345">
                  <c:v>-1.5684199999999999</c:v>
                </c:pt>
                <c:pt idx="346">
                  <c:v>0.41697200000000001</c:v>
                </c:pt>
                <c:pt idx="347">
                  <c:v>0.18046200000000001</c:v>
                </c:pt>
                <c:pt idx="348">
                  <c:v>-0.99607999999999997</c:v>
                </c:pt>
                <c:pt idx="349">
                  <c:v>1.56402</c:v>
                </c:pt>
                <c:pt idx="350">
                  <c:v>4.1748799999999999</c:v>
                </c:pt>
                <c:pt idx="351">
                  <c:v>2.8255499999999998</c:v>
                </c:pt>
                <c:pt idx="352">
                  <c:v>-1.71052</c:v>
                </c:pt>
                <c:pt idx="353">
                  <c:v>-5.4067800000000004</c:v>
                </c:pt>
                <c:pt idx="354">
                  <c:v>-2.2536900000000002</c:v>
                </c:pt>
                <c:pt idx="355">
                  <c:v>5.3913500000000001</c:v>
                </c:pt>
                <c:pt idx="356">
                  <c:v>8.3943700000000003</c:v>
                </c:pt>
                <c:pt idx="357">
                  <c:v>5.0272600000000001</c:v>
                </c:pt>
                <c:pt idx="358">
                  <c:v>-1.0154099999999999</c:v>
                </c:pt>
                <c:pt idx="359">
                  <c:v>-5.8445</c:v>
                </c:pt>
                <c:pt idx="360">
                  <c:v>-4.4889599999999996</c:v>
                </c:pt>
                <c:pt idx="361">
                  <c:v>1.0732200000000001</c:v>
                </c:pt>
                <c:pt idx="362">
                  <c:v>3.4827599999999999</c:v>
                </c:pt>
                <c:pt idx="363">
                  <c:v>3.0130699999999999</c:v>
                </c:pt>
                <c:pt idx="364">
                  <c:v>2.0613999999999999</c:v>
                </c:pt>
                <c:pt idx="365">
                  <c:v>-2.3706499999999999</c:v>
                </c:pt>
                <c:pt idx="366">
                  <c:v>-6.3390500000000003</c:v>
                </c:pt>
                <c:pt idx="367">
                  <c:v>-3.0861399999999999</c:v>
                </c:pt>
                <c:pt idx="368">
                  <c:v>0.74706300000000003</c:v>
                </c:pt>
                <c:pt idx="369">
                  <c:v>-0.236181</c:v>
                </c:pt>
                <c:pt idx="370">
                  <c:v>-0.40103</c:v>
                </c:pt>
                <c:pt idx="371">
                  <c:v>-1.4513400000000001</c:v>
                </c:pt>
                <c:pt idx="372">
                  <c:v>-3.8846799999999999</c:v>
                </c:pt>
                <c:pt idx="373">
                  <c:v>-0.62041400000000002</c:v>
                </c:pt>
                <c:pt idx="374">
                  <c:v>4.66967</c:v>
                </c:pt>
                <c:pt idx="375">
                  <c:v>2.3165300000000002</c:v>
                </c:pt>
                <c:pt idx="376">
                  <c:v>-3.6639699999999999</c:v>
                </c:pt>
                <c:pt idx="377">
                  <c:v>-4.8221299999999996</c:v>
                </c:pt>
                <c:pt idx="378">
                  <c:v>-3.9790300000000001E-2</c:v>
                </c:pt>
                <c:pt idx="379">
                  <c:v>5.7605199999999996</c:v>
                </c:pt>
                <c:pt idx="380">
                  <c:v>5.35412</c:v>
                </c:pt>
                <c:pt idx="381">
                  <c:v>0.24335699999999999</c:v>
                </c:pt>
                <c:pt idx="382">
                  <c:v>-1.40195</c:v>
                </c:pt>
                <c:pt idx="383">
                  <c:v>0.35867599999999999</c:v>
                </c:pt>
                <c:pt idx="384">
                  <c:v>1.0193099999999999</c:v>
                </c:pt>
                <c:pt idx="385">
                  <c:v>0.77852600000000005</c:v>
                </c:pt>
                <c:pt idx="386">
                  <c:v>0.65078199999999997</c:v>
                </c:pt>
                <c:pt idx="387">
                  <c:v>0.95314299999999996</c:v>
                </c:pt>
                <c:pt idx="388">
                  <c:v>1.50048</c:v>
                </c:pt>
                <c:pt idx="389">
                  <c:v>0.75793600000000005</c:v>
                </c:pt>
                <c:pt idx="390">
                  <c:v>-0.199188</c:v>
                </c:pt>
                <c:pt idx="391">
                  <c:v>-0.30264600000000003</c:v>
                </c:pt>
                <c:pt idx="392">
                  <c:v>-1.7455099999999999</c:v>
                </c:pt>
                <c:pt idx="393">
                  <c:v>-1.9513499999999999</c:v>
                </c:pt>
                <c:pt idx="394">
                  <c:v>1.00823</c:v>
                </c:pt>
                <c:pt idx="395">
                  <c:v>0.28832799999999997</c:v>
                </c:pt>
                <c:pt idx="396">
                  <c:v>-2.90923</c:v>
                </c:pt>
                <c:pt idx="397">
                  <c:v>-0.88323600000000002</c:v>
                </c:pt>
                <c:pt idx="398">
                  <c:v>0.69333400000000001</c:v>
                </c:pt>
                <c:pt idx="399">
                  <c:v>-2.0240900000000002</c:v>
                </c:pt>
                <c:pt idx="400">
                  <c:v>-1.04793</c:v>
                </c:pt>
                <c:pt idx="401">
                  <c:v>0.54255299999999995</c:v>
                </c:pt>
                <c:pt idx="402">
                  <c:v>-3.16805</c:v>
                </c:pt>
                <c:pt idx="403">
                  <c:v>-2.56996</c:v>
                </c:pt>
                <c:pt idx="404">
                  <c:v>2.70614</c:v>
                </c:pt>
                <c:pt idx="405">
                  <c:v>1.6519699999999999</c:v>
                </c:pt>
                <c:pt idx="406">
                  <c:v>-1.14066</c:v>
                </c:pt>
                <c:pt idx="407">
                  <c:v>-0.26527600000000001</c:v>
                </c:pt>
                <c:pt idx="408">
                  <c:v>-0.49640299999999998</c:v>
                </c:pt>
                <c:pt idx="409">
                  <c:v>0.71922699999999995</c:v>
                </c:pt>
                <c:pt idx="410">
                  <c:v>3.2654200000000002</c:v>
                </c:pt>
                <c:pt idx="411">
                  <c:v>0.86947600000000003</c:v>
                </c:pt>
                <c:pt idx="412">
                  <c:v>-1.90967</c:v>
                </c:pt>
                <c:pt idx="413">
                  <c:v>-0.33275100000000002</c:v>
                </c:pt>
                <c:pt idx="414">
                  <c:v>2.59165</c:v>
                </c:pt>
                <c:pt idx="415">
                  <c:v>5.34084</c:v>
                </c:pt>
                <c:pt idx="416">
                  <c:v>4.0209900000000003</c:v>
                </c:pt>
                <c:pt idx="417">
                  <c:v>-2.5777000000000001</c:v>
                </c:pt>
                <c:pt idx="418">
                  <c:v>-4.9730299999999996</c:v>
                </c:pt>
                <c:pt idx="419">
                  <c:v>-8.2710199999999998E-2</c:v>
                </c:pt>
                <c:pt idx="420">
                  <c:v>3.8972099999999998</c:v>
                </c:pt>
                <c:pt idx="421">
                  <c:v>2.6449400000000001</c:v>
                </c:pt>
                <c:pt idx="422">
                  <c:v>-0.39462599999999998</c:v>
                </c:pt>
                <c:pt idx="423">
                  <c:v>-1.42713</c:v>
                </c:pt>
                <c:pt idx="424">
                  <c:v>-2.7363599999999999</c:v>
                </c:pt>
                <c:pt idx="425">
                  <c:v>-3.7248700000000001</c:v>
                </c:pt>
                <c:pt idx="426">
                  <c:v>0.19486600000000001</c:v>
                </c:pt>
                <c:pt idx="427">
                  <c:v>2.0516899999999998</c:v>
                </c:pt>
                <c:pt idx="428">
                  <c:v>-2.3188399999999998</c:v>
                </c:pt>
                <c:pt idx="429">
                  <c:v>-2.56732</c:v>
                </c:pt>
                <c:pt idx="430">
                  <c:v>-2.7249300000000001</c:v>
                </c:pt>
                <c:pt idx="431">
                  <c:v>-4.2013800000000003</c:v>
                </c:pt>
                <c:pt idx="432">
                  <c:v>2.0277699999999999</c:v>
                </c:pt>
                <c:pt idx="433">
                  <c:v>6.2237</c:v>
                </c:pt>
                <c:pt idx="434">
                  <c:v>0.53264500000000004</c:v>
                </c:pt>
                <c:pt idx="435">
                  <c:v>-3.1965599999999998</c:v>
                </c:pt>
                <c:pt idx="436">
                  <c:v>-3.6213899999999999</c:v>
                </c:pt>
                <c:pt idx="437">
                  <c:v>-2.35893</c:v>
                </c:pt>
                <c:pt idx="438">
                  <c:v>4.6215700000000002</c:v>
                </c:pt>
                <c:pt idx="439">
                  <c:v>6.6138700000000004</c:v>
                </c:pt>
                <c:pt idx="440">
                  <c:v>0.34400399999999998</c:v>
                </c:pt>
                <c:pt idx="441">
                  <c:v>-1.16279</c:v>
                </c:pt>
                <c:pt idx="442">
                  <c:v>1.6388499999999999</c:v>
                </c:pt>
                <c:pt idx="443">
                  <c:v>1.43699</c:v>
                </c:pt>
                <c:pt idx="444">
                  <c:v>-6.7410600000000001E-2</c:v>
                </c:pt>
                <c:pt idx="445">
                  <c:v>-1.05647</c:v>
                </c:pt>
                <c:pt idx="446">
                  <c:v>-0.15990699999999999</c:v>
                </c:pt>
                <c:pt idx="447">
                  <c:v>2.41858</c:v>
                </c:pt>
                <c:pt idx="448">
                  <c:v>2.9226800000000002</c:v>
                </c:pt>
                <c:pt idx="449">
                  <c:v>0.960619</c:v>
                </c:pt>
                <c:pt idx="450">
                  <c:v>-2.0241699999999998</c:v>
                </c:pt>
                <c:pt idx="451">
                  <c:v>-3.34599</c:v>
                </c:pt>
                <c:pt idx="452">
                  <c:v>-0.86952399999999996</c:v>
                </c:pt>
                <c:pt idx="453">
                  <c:v>0.72669899999999998</c:v>
                </c:pt>
                <c:pt idx="454">
                  <c:v>-0.102423</c:v>
                </c:pt>
                <c:pt idx="455">
                  <c:v>-0.38278099999999998</c:v>
                </c:pt>
                <c:pt idx="456">
                  <c:v>-1.84222</c:v>
                </c:pt>
                <c:pt idx="457">
                  <c:v>-2.0872099999999998</c:v>
                </c:pt>
                <c:pt idx="458">
                  <c:v>-5.8698E-2</c:v>
                </c:pt>
                <c:pt idx="459">
                  <c:v>-0.742456</c:v>
                </c:pt>
                <c:pt idx="460">
                  <c:v>-1.2891900000000001</c:v>
                </c:pt>
                <c:pt idx="461">
                  <c:v>-0.17194200000000001</c:v>
                </c:pt>
                <c:pt idx="462">
                  <c:v>-1.3907</c:v>
                </c:pt>
                <c:pt idx="463">
                  <c:v>-0.742869</c:v>
                </c:pt>
                <c:pt idx="464">
                  <c:v>1.3363799999999999</c:v>
                </c:pt>
                <c:pt idx="465">
                  <c:v>-0.41634500000000002</c:v>
                </c:pt>
                <c:pt idx="466">
                  <c:v>-1.10623</c:v>
                </c:pt>
                <c:pt idx="467">
                  <c:v>0.86147399999999996</c:v>
                </c:pt>
                <c:pt idx="468">
                  <c:v>1.6866099999999999</c:v>
                </c:pt>
                <c:pt idx="469">
                  <c:v>2.7844899999999999</c:v>
                </c:pt>
                <c:pt idx="470">
                  <c:v>1.4086399999999999</c:v>
                </c:pt>
                <c:pt idx="471">
                  <c:v>-2.5000399999999998</c:v>
                </c:pt>
                <c:pt idx="472">
                  <c:v>-1.7701899999999999</c:v>
                </c:pt>
                <c:pt idx="473">
                  <c:v>2.3641800000000002</c:v>
                </c:pt>
                <c:pt idx="474">
                  <c:v>5.3614499999999996</c:v>
                </c:pt>
                <c:pt idx="475">
                  <c:v>4.75014</c:v>
                </c:pt>
                <c:pt idx="476">
                  <c:v>-1.4507099999999999</c:v>
                </c:pt>
                <c:pt idx="477">
                  <c:v>-4.4695200000000002</c:v>
                </c:pt>
                <c:pt idx="478">
                  <c:v>7.4250099999999999E-2</c:v>
                </c:pt>
                <c:pt idx="479">
                  <c:v>1.9702200000000001</c:v>
                </c:pt>
                <c:pt idx="480">
                  <c:v>1.17188</c:v>
                </c:pt>
                <c:pt idx="481">
                  <c:v>1.8005199999999999</c:v>
                </c:pt>
                <c:pt idx="482">
                  <c:v>-1.3421799999999999</c:v>
                </c:pt>
                <c:pt idx="483">
                  <c:v>-4.2187700000000001</c:v>
                </c:pt>
                <c:pt idx="484">
                  <c:v>-1.18346</c:v>
                </c:pt>
                <c:pt idx="485">
                  <c:v>0.381685</c:v>
                </c:pt>
                <c:pt idx="486">
                  <c:v>-1.27674</c:v>
                </c:pt>
                <c:pt idx="487">
                  <c:v>-1.0994200000000001</c:v>
                </c:pt>
                <c:pt idx="488">
                  <c:v>-1.09992</c:v>
                </c:pt>
                <c:pt idx="489">
                  <c:v>-3.3808099999999999</c:v>
                </c:pt>
                <c:pt idx="490">
                  <c:v>-4.0033399999999997</c:v>
                </c:pt>
                <c:pt idx="491">
                  <c:v>1.0569900000000001</c:v>
                </c:pt>
                <c:pt idx="492">
                  <c:v>6.2312200000000004</c:v>
                </c:pt>
                <c:pt idx="493">
                  <c:v>2.29616</c:v>
                </c:pt>
                <c:pt idx="494">
                  <c:v>-4.3335800000000004</c:v>
                </c:pt>
                <c:pt idx="495">
                  <c:v>-4.33725</c:v>
                </c:pt>
                <c:pt idx="496">
                  <c:v>-1.3634900000000001</c:v>
                </c:pt>
                <c:pt idx="497">
                  <c:v>2.9296600000000002</c:v>
                </c:pt>
                <c:pt idx="498">
                  <c:v>6.7186500000000002</c:v>
                </c:pt>
                <c:pt idx="499">
                  <c:v>3.8684500000000002</c:v>
                </c:pt>
                <c:pt idx="500">
                  <c:v>-0.93818400000000002</c:v>
                </c:pt>
                <c:pt idx="501">
                  <c:v>-1.589</c:v>
                </c:pt>
                <c:pt idx="502">
                  <c:v>-0.75534999999999997</c:v>
                </c:pt>
                <c:pt idx="503">
                  <c:v>0.77932299999999999</c:v>
                </c:pt>
                <c:pt idx="504">
                  <c:v>1.92936</c:v>
                </c:pt>
                <c:pt idx="505">
                  <c:v>1.5793600000000001</c:v>
                </c:pt>
                <c:pt idx="506">
                  <c:v>2.14621</c:v>
                </c:pt>
                <c:pt idx="507">
                  <c:v>0.45276</c:v>
                </c:pt>
                <c:pt idx="508">
                  <c:v>-2.9129</c:v>
                </c:pt>
                <c:pt idx="509">
                  <c:v>-1.05332</c:v>
                </c:pt>
                <c:pt idx="510">
                  <c:v>1.5035700000000001</c:v>
                </c:pt>
                <c:pt idx="511">
                  <c:v>-0.11834500000000001</c:v>
                </c:pt>
                <c:pt idx="512">
                  <c:v>-0.69133699999999998</c:v>
                </c:pt>
                <c:pt idx="513">
                  <c:v>-1.03843</c:v>
                </c:pt>
                <c:pt idx="514">
                  <c:v>-2.82613</c:v>
                </c:pt>
                <c:pt idx="515">
                  <c:v>-1.9319500000000001</c:v>
                </c:pt>
                <c:pt idx="516">
                  <c:v>8.6755899999999997E-2</c:v>
                </c:pt>
                <c:pt idx="517">
                  <c:v>0.87265700000000002</c:v>
                </c:pt>
                <c:pt idx="518">
                  <c:v>0.75093200000000004</c:v>
                </c:pt>
                <c:pt idx="519">
                  <c:v>-1.8712299999999999</c:v>
                </c:pt>
                <c:pt idx="520">
                  <c:v>-3.5101499999999999</c:v>
                </c:pt>
                <c:pt idx="521">
                  <c:v>-1.2773699999999999</c:v>
                </c:pt>
                <c:pt idx="522">
                  <c:v>0.26026199999999999</c:v>
                </c:pt>
                <c:pt idx="523">
                  <c:v>0.67336700000000005</c:v>
                </c:pt>
                <c:pt idx="524">
                  <c:v>1.3145100000000001</c:v>
                </c:pt>
                <c:pt idx="525">
                  <c:v>-0.20369399999999999</c:v>
                </c:pt>
                <c:pt idx="526">
                  <c:v>-0.92776400000000003</c:v>
                </c:pt>
                <c:pt idx="527">
                  <c:v>1.85284</c:v>
                </c:pt>
                <c:pt idx="528">
                  <c:v>3.2715700000000001</c:v>
                </c:pt>
                <c:pt idx="529">
                  <c:v>0.84316000000000002</c:v>
                </c:pt>
                <c:pt idx="530">
                  <c:v>-2.2957399999999999</c:v>
                </c:pt>
                <c:pt idx="531">
                  <c:v>-2.53783</c:v>
                </c:pt>
                <c:pt idx="532">
                  <c:v>1.5845400000000001</c:v>
                </c:pt>
                <c:pt idx="533">
                  <c:v>6.1351599999999999</c:v>
                </c:pt>
                <c:pt idx="534">
                  <c:v>5.3793100000000003</c:v>
                </c:pt>
                <c:pt idx="535">
                  <c:v>7.2018100000000002E-2</c:v>
                </c:pt>
                <c:pt idx="536">
                  <c:v>-3.10961</c:v>
                </c:pt>
                <c:pt idx="537">
                  <c:v>-1.68987</c:v>
                </c:pt>
                <c:pt idx="538">
                  <c:v>-0.70472400000000002</c:v>
                </c:pt>
                <c:pt idx="539">
                  <c:v>-0.49420900000000001</c:v>
                </c:pt>
                <c:pt idx="540">
                  <c:v>2.6261700000000001</c:v>
                </c:pt>
                <c:pt idx="541">
                  <c:v>3.28457</c:v>
                </c:pt>
                <c:pt idx="542">
                  <c:v>-1.74658</c:v>
                </c:pt>
                <c:pt idx="543">
                  <c:v>-3.6963599999999999</c:v>
                </c:pt>
                <c:pt idx="544">
                  <c:v>-1.93208</c:v>
                </c:pt>
                <c:pt idx="545">
                  <c:v>-0.99584600000000001</c:v>
                </c:pt>
                <c:pt idx="546">
                  <c:v>-1.09463</c:v>
                </c:pt>
                <c:pt idx="547">
                  <c:v>-0.163354</c:v>
                </c:pt>
                <c:pt idx="548">
                  <c:v>0.77231700000000003</c:v>
                </c:pt>
                <c:pt idx="549">
                  <c:v>0.84453199999999995</c:v>
                </c:pt>
                <c:pt idx="550">
                  <c:v>0.122659</c:v>
                </c:pt>
                <c:pt idx="551">
                  <c:v>-0.598943</c:v>
                </c:pt>
                <c:pt idx="552">
                  <c:v>-0.65155799999999997</c:v>
                </c:pt>
                <c:pt idx="553">
                  <c:v>-9.2022300000000001E-2</c:v>
                </c:pt>
                <c:pt idx="554">
                  <c:v>0.46447500000000003</c:v>
                </c:pt>
                <c:pt idx="555">
                  <c:v>0.50266699999999997</c:v>
                </c:pt>
                <c:pt idx="556">
                  <c:v>6.8973499999999993E-2</c:v>
                </c:pt>
                <c:pt idx="557">
                  <c:v>-0.36018499999999998</c:v>
                </c:pt>
                <c:pt idx="558">
                  <c:v>-0.38779200000000003</c:v>
                </c:pt>
                <c:pt idx="559">
                  <c:v>-5.1646699999999997E-2</c:v>
                </c:pt>
                <c:pt idx="560">
                  <c:v>0.27930300000000002</c:v>
                </c:pt>
                <c:pt idx="561">
                  <c:v>0.29916300000000001</c:v>
                </c:pt>
                <c:pt idx="562">
                  <c:v>3.8632E-2</c:v>
                </c:pt>
                <c:pt idx="563">
                  <c:v>-0.21657699999999999</c:v>
                </c:pt>
                <c:pt idx="564">
                  <c:v>-0.23078399999999999</c:v>
                </c:pt>
                <c:pt idx="565">
                  <c:v>-2.8864500000000001E-2</c:v>
                </c:pt>
                <c:pt idx="566">
                  <c:v>0.167933</c:v>
                </c:pt>
                <c:pt idx="567">
                  <c:v>0.17803099999999999</c:v>
                </c:pt>
                <c:pt idx="568">
                  <c:v>2.1540699999999999E-2</c:v>
                </c:pt>
                <c:pt idx="569">
                  <c:v>-0.13021099999999999</c:v>
                </c:pt>
                <c:pt idx="570">
                  <c:v>-0.13733300000000001</c:v>
                </c:pt>
                <c:pt idx="571">
                  <c:v>-1.6054499999999999E-2</c:v>
                </c:pt>
                <c:pt idx="572">
                  <c:v>0.10095899999999999</c:v>
                </c:pt>
                <c:pt idx="573">
                  <c:v>0.105936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0310-4BAD-B578-01E9CDE68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6345984"/>
        <c:axId val="236351872"/>
      </c:scatterChart>
      <c:scatterChart>
        <c:scatterStyle val="smoothMarker"/>
        <c:varyColors val="0"/>
        <c:ser>
          <c:idx val="2"/>
          <c:order val="3"/>
          <c:tx>
            <c:v>profile</c:v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Sheet1!$D$6:$D$579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5.6986299999999997E-2</c:v>
                </c:pt>
                <c:pt idx="243">
                  <c:v>0.14266899999999999</c:v>
                </c:pt>
                <c:pt idx="244">
                  <c:v>0.22834399999999999</c:v>
                </c:pt>
                <c:pt idx="245">
                  <c:v>0.31402999999999998</c:v>
                </c:pt>
                <c:pt idx="246">
                  <c:v>0.39971600000000002</c:v>
                </c:pt>
                <c:pt idx="247">
                  <c:v>0.485402</c:v>
                </c:pt>
                <c:pt idx="248">
                  <c:v>0.57109799999999999</c:v>
                </c:pt>
                <c:pt idx="249">
                  <c:v>0.65678400000000003</c:v>
                </c:pt>
                <c:pt idx="250">
                  <c:v>0.74245899999999998</c:v>
                </c:pt>
                <c:pt idx="251">
                  <c:v>0.82815499999999997</c:v>
                </c:pt>
                <c:pt idx="252">
                  <c:v>0.91384100000000001</c:v>
                </c:pt>
                <c:pt idx="253">
                  <c:v>0.99952700000000005</c:v>
                </c:pt>
                <c:pt idx="254">
                  <c:v>1.0851999999999999</c:v>
                </c:pt>
                <c:pt idx="255">
                  <c:v>1.17089</c:v>
                </c:pt>
                <c:pt idx="256">
                  <c:v>1.25658</c:v>
                </c:pt>
                <c:pt idx="257">
                  <c:v>1.34226</c:v>
                </c:pt>
                <c:pt idx="258">
                  <c:v>1.4279599999999999</c:v>
                </c:pt>
                <c:pt idx="259">
                  <c:v>1.5136099999999999</c:v>
                </c:pt>
                <c:pt idx="260">
                  <c:v>1.5993299999999999</c:v>
                </c:pt>
                <c:pt idx="261">
                  <c:v>1.6850099999999999</c:v>
                </c:pt>
                <c:pt idx="262">
                  <c:v>1.7706900000000001</c:v>
                </c:pt>
                <c:pt idx="263">
                  <c:v>1.85639</c:v>
                </c:pt>
                <c:pt idx="264">
                  <c:v>1.9420599999999999</c:v>
                </c:pt>
                <c:pt idx="265">
                  <c:v>2.0277599999999998</c:v>
                </c:pt>
                <c:pt idx="266">
                  <c:v>2.1134400000000002</c:v>
                </c:pt>
                <c:pt idx="267">
                  <c:v>2.1991200000000002</c:v>
                </c:pt>
                <c:pt idx="268">
                  <c:v>2.2694899999999998</c:v>
                </c:pt>
                <c:pt idx="269">
                  <c:v>2.2479300000000002</c:v>
                </c:pt>
                <c:pt idx="270">
                  <c:v>2.2263600000000001</c:v>
                </c:pt>
                <c:pt idx="271">
                  <c:v>2.2048000000000001</c:v>
                </c:pt>
                <c:pt idx="272">
                  <c:v>2.07281</c:v>
                </c:pt>
                <c:pt idx="273">
                  <c:v>1.5496799999999999</c:v>
                </c:pt>
                <c:pt idx="274">
                  <c:v>1.02657</c:v>
                </c:pt>
                <c:pt idx="275">
                  <c:v>0.50340600000000002</c:v>
                </c:pt>
                <c:pt idx="276">
                  <c:v>0.12553300000000001</c:v>
                </c:pt>
                <c:pt idx="277">
                  <c:v>9.0847600000000001E-2</c:v>
                </c:pt>
                <c:pt idx="278">
                  <c:v>5.6245499999999997E-2</c:v>
                </c:pt>
                <c:pt idx="279">
                  <c:v>2.1639200000000001E-2</c:v>
                </c:pt>
                <c:pt idx="280">
                  <c:v>-0.103783</c:v>
                </c:pt>
                <c:pt idx="281">
                  <c:v>-0.38076700000000002</c:v>
                </c:pt>
                <c:pt idx="282">
                  <c:v>-0.65782200000000002</c:v>
                </c:pt>
                <c:pt idx="283">
                  <c:v>-0.93481000000000003</c:v>
                </c:pt>
                <c:pt idx="284">
                  <c:v>-1.21183</c:v>
                </c:pt>
                <c:pt idx="285">
                  <c:v>-1.4480299999999999</c:v>
                </c:pt>
                <c:pt idx="286">
                  <c:v>-1.63557</c:v>
                </c:pt>
                <c:pt idx="287">
                  <c:v>-1.8231200000000001</c:v>
                </c:pt>
                <c:pt idx="288">
                  <c:v>-2.0106999999999999</c:v>
                </c:pt>
                <c:pt idx="289">
                  <c:v>-2.1982300000000001</c:v>
                </c:pt>
                <c:pt idx="290">
                  <c:v>-2.2734299999999998</c:v>
                </c:pt>
                <c:pt idx="291">
                  <c:v>-2.2523900000000001</c:v>
                </c:pt>
                <c:pt idx="292">
                  <c:v>-2.2313200000000002</c:v>
                </c:pt>
                <c:pt idx="293">
                  <c:v>-2.2102599999999999</c:v>
                </c:pt>
                <c:pt idx="294">
                  <c:v>-2.1892</c:v>
                </c:pt>
                <c:pt idx="295">
                  <c:v>-2.20139</c:v>
                </c:pt>
                <c:pt idx="296">
                  <c:v>-2.2339199999999999</c:v>
                </c:pt>
                <c:pt idx="297">
                  <c:v>-2.2664499999999999</c:v>
                </c:pt>
                <c:pt idx="298">
                  <c:v>-2.2989799999999998</c:v>
                </c:pt>
                <c:pt idx="299">
                  <c:v>-2.3315199999999998</c:v>
                </c:pt>
                <c:pt idx="300">
                  <c:v>-2.1696900000000001</c:v>
                </c:pt>
                <c:pt idx="301">
                  <c:v>-1.92561</c:v>
                </c:pt>
                <c:pt idx="302">
                  <c:v>-1.68146</c:v>
                </c:pt>
                <c:pt idx="303">
                  <c:v>-1.4373400000000001</c:v>
                </c:pt>
                <c:pt idx="304">
                  <c:v>-1.1932499999999999</c:v>
                </c:pt>
                <c:pt idx="305">
                  <c:v>-0.95866499999999999</c:v>
                </c:pt>
                <c:pt idx="306">
                  <c:v>-0.72677099999999994</c:v>
                </c:pt>
                <c:pt idx="307">
                  <c:v>-0.49482100000000001</c:v>
                </c:pt>
                <c:pt idx="308">
                  <c:v>-0.26292700000000002</c:v>
                </c:pt>
                <c:pt idx="309">
                  <c:v>-3.1005000000000001E-2</c:v>
                </c:pt>
                <c:pt idx="310">
                  <c:v>0.233041</c:v>
                </c:pt>
                <c:pt idx="311">
                  <c:v>0.478244</c:v>
                </c:pt>
                <c:pt idx="312">
                  <c:v>0.71569400000000005</c:v>
                </c:pt>
                <c:pt idx="313">
                  <c:v>0.94222499999999998</c:v>
                </c:pt>
                <c:pt idx="314">
                  <c:v>1.1606300000000001</c:v>
                </c:pt>
                <c:pt idx="315">
                  <c:v>1.2392099999999999</c:v>
                </c:pt>
                <c:pt idx="316">
                  <c:v>1.3374200000000001</c:v>
                </c:pt>
                <c:pt idx="317">
                  <c:v>1.4149099999999999</c:v>
                </c:pt>
                <c:pt idx="318">
                  <c:v>1.4538899999999999</c:v>
                </c:pt>
                <c:pt idx="319">
                  <c:v>1.4668399999999999</c:v>
                </c:pt>
                <c:pt idx="320">
                  <c:v>1.27996</c:v>
                </c:pt>
                <c:pt idx="321">
                  <c:v>1.13826</c:v>
                </c:pt>
                <c:pt idx="322">
                  <c:v>1.0340199999999999</c:v>
                </c:pt>
                <c:pt idx="323">
                  <c:v>0.91929499999999997</c:v>
                </c:pt>
                <c:pt idx="324">
                  <c:v>0.76158999999999999</c:v>
                </c:pt>
                <c:pt idx="325">
                  <c:v>0.56435500000000005</c:v>
                </c:pt>
                <c:pt idx="326">
                  <c:v>0.40475299999999997</c:v>
                </c:pt>
                <c:pt idx="327">
                  <c:v>0.276476</c:v>
                </c:pt>
                <c:pt idx="328">
                  <c:v>0.14190900000000001</c:v>
                </c:pt>
                <c:pt idx="329" formatCode="0.00E+00">
                  <c:v>3.9809099999999999E-4</c:v>
                </c:pt>
                <c:pt idx="330">
                  <c:v>-0.103157</c:v>
                </c:pt>
                <c:pt idx="331">
                  <c:v>-0.19898099999999999</c:v>
                </c:pt>
                <c:pt idx="332">
                  <c:v>-0.27023599999999998</c:v>
                </c:pt>
                <c:pt idx="333">
                  <c:v>-0.33443499999999998</c:v>
                </c:pt>
                <c:pt idx="334">
                  <c:v>-0.36793300000000001</c:v>
                </c:pt>
                <c:pt idx="335">
                  <c:v>-0.28721200000000002</c:v>
                </c:pt>
                <c:pt idx="336">
                  <c:v>-0.210873</c:v>
                </c:pt>
                <c:pt idx="337">
                  <c:v>-0.14150399999999999</c:v>
                </c:pt>
                <c:pt idx="338">
                  <c:v>-7.3258900000000002E-2</c:v>
                </c:pt>
                <c:pt idx="339">
                  <c:v>5.20037E-2</c:v>
                </c:pt>
                <c:pt idx="340">
                  <c:v>0.26477800000000001</c:v>
                </c:pt>
                <c:pt idx="341">
                  <c:v>0.46182400000000001</c:v>
                </c:pt>
                <c:pt idx="342">
                  <c:v>0.64950699999999995</c:v>
                </c:pt>
                <c:pt idx="343">
                  <c:v>0.83714200000000005</c:v>
                </c:pt>
                <c:pt idx="344">
                  <c:v>1.00359</c:v>
                </c:pt>
                <c:pt idx="345">
                  <c:v>1.14723</c:v>
                </c:pt>
                <c:pt idx="346">
                  <c:v>1.29193</c:v>
                </c:pt>
                <c:pt idx="347">
                  <c:v>1.42452</c:v>
                </c:pt>
                <c:pt idx="348">
                  <c:v>1.54495</c:v>
                </c:pt>
                <c:pt idx="349">
                  <c:v>1.6151500000000001</c:v>
                </c:pt>
                <c:pt idx="350">
                  <c:v>1.65812</c:v>
                </c:pt>
                <c:pt idx="351">
                  <c:v>1.72946</c:v>
                </c:pt>
                <c:pt idx="352">
                  <c:v>1.79999</c:v>
                </c:pt>
                <c:pt idx="353">
                  <c:v>1.8330200000000001</c:v>
                </c:pt>
                <c:pt idx="354">
                  <c:v>1.76603</c:v>
                </c:pt>
                <c:pt idx="355">
                  <c:v>1.6738900000000001</c:v>
                </c:pt>
                <c:pt idx="356">
                  <c:v>1.6215999999999999</c:v>
                </c:pt>
                <c:pt idx="357">
                  <c:v>1.5871500000000001</c:v>
                </c:pt>
                <c:pt idx="358">
                  <c:v>1.544</c:v>
                </c:pt>
                <c:pt idx="359">
                  <c:v>1.4654</c:v>
                </c:pt>
                <c:pt idx="360">
                  <c:v>1.38117</c:v>
                </c:pt>
                <c:pt idx="361">
                  <c:v>1.30837</c:v>
                </c:pt>
                <c:pt idx="362">
                  <c:v>1.2315400000000001</c:v>
                </c:pt>
                <c:pt idx="363">
                  <c:v>1.1523600000000001</c:v>
                </c:pt>
                <c:pt idx="364">
                  <c:v>0.96973399999999998</c:v>
                </c:pt>
                <c:pt idx="365">
                  <c:v>0.74659299999999995</c:v>
                </c:pt>
                <c:pt idx="366">
                  <c:v>0.50776600000000005</c:v>
                </c:pt>
                <c:pt idx="367">
                  <c:v>0.27215299999999998</c:v>
                </c:pt>
                <c:pt idx="368">
                  <c:v>3.2612500000000003E-2</c:v>
                </c:pt>
                <c:pt idx="369">
                  <c:v>0.107237</c:v>
                </c:pt>
                <c:pt idx="370">
                  <c:v>0.23630999999999999</c:v>
                </c:pt>
                <c:pt idx="371">
                  <c:v>0.35823300000000002</c:v>
                </c:pt>
                <c:pt idx="372">
                  <c:v>0.469528</c:v>
                </c:pt>
                <c:pt idx="373">
                  <c:v>0.59402200000000005</c:v>
                </c:pt>
                <c:pt idx="374">
                  <c:v>0.61201700000000003</c:v>
                </c:pt>
                <c:pt idx="375">
                  <c:v>0.60628899999999997</c:v>
                </c:pt>
                <c:pt idx="376">
                  <c:v>0.57328400000000002</c:v>
                </c:pt>
                <c:pt idx="377">
                  <c:v>0.52898999999999996</c:v>
                </c:pt>
                <c:pt idx="378">
                  <c:v>0.49818899999999999</c:v>
                </c:pt>
                <c:pt idx="379">
                  <c:v>0.40403099999999997</c:v>
                </c:pt>
                <c:pt idx="380">
                  <c:v>0.32844099999999998</c:v>
                </c:pt>
                <c:pt idx="381">
                  <c:v>0.249219</c:v>
                </c:pt>
                <c:pt idx="382">
                  <c:v>0.156134</c:v>
                </c:pt>
                <c:pt idx="383">
                  <c:v>5.6934400000000003E-2</c:v>
                </c:pt>
                <c:pt idx="384">
                  <c:v>4.6350599999999999E-2</c:v>
                </c:pt>
                <c:pt idx="385">
                  <c:v>6.3639299999999996E-2</c:v>
                </c:pt>
                <c:pt idx="386">
                  <c:v>0.106237</c:v>
                </c:pt>
                <c:pt idx="387">
                  <c:v>0.15679399999999999</c:v>
                </c:pt>
                <c:pt idx="388">
                  <c:v>0.18548500000000001</c:v>
                </c:pt>
                <c:pt idx="389">
                  <c:v>0.123034</c:v>
                </c:pt>
                <c:pt idx="390">
                  <c:v>5.6031999999999998E-2</c:v>
                </c:pt>
                <c:pt idx="391" formatCode="0.00E+00">
                  <c:v>-5.7306299999999996E-3</c:v>
                </c:pt>
                <c:pt idx="392">
                  <c:v>-7.50551E-2</c:v>
                </c:pt>
                <c:pt idx="393">
                  <c:v>-0.12557599999999999</c:v>
                </c:pt>
                <c:pt idx="394">
                  <c:v>-9.2643699999999995E-2</c:v>
                </c:pt>
                <c:pt idx="395">
                  <c:v>-6.1747200000000002E-2</c:v>
                </c:pt>
                <c:pt idx="396">
                  <c:v>-4.7828700000000002E-2</c:v>
                </c:pt>
                <c:pt idx="397">
                  <c:v>-2.8512300000000001E-2</c:v>
                </c:pt>
                <c:pt idx="398">
                  <c:v>2.91282E-2</c:v>
                </c:pt>
                <c:pt idx="399">
                  <c:v>0.140542</c:v>
                </c:pt>
                <c:pt idx="400">
                  <c:v>0.25652999999999998</c:v>
                </c:pt>
                <c:pt idx="401">
                  <c:v>0.37516899999999997</c:v>
                </c:pt>
                <c:pt idx="402">
                  <c:v>0.46005400000000002</c:v>
                </c:pt>
                <c:pt idx="403">
                  <c:v>0.54184699999999997</c:v>
                </c:pt>
                <c:pt idx="404">
                  <c:v>0.65415800000000002</c:v>
                </c:pt>
                <c:pt idx="405">
                  <c:v>0.759212</c:v>
                </c:pt>
                <c:pt idx="406">
                  <c:v>0.85237799999999997</c:v>
                </c:pt>
                <c:pt idx="407">
                  <c:v>0.96010399999999996</c:v>
                </c:pt>
                <c:pt idx="408">
                  <c:v>1.02919</c:v>
                </c:pt>
                <c:pt idx="409">
                  <c:v>1.0619799999999999</c:v>
                </c:pt>
                <c:pt idx="410">
                  <c:v>1.0978699999999999</c:v>
                </c:pt>
                <c:pt idx="411">
                  <c:v>1.1001000000000001</c:v>
                </c:pt>
                <c:pt idx="412">
                  <c:v>1.08134</c:v>
                </c:pt>
                <c:pt idx="413">
                  <c:v>1.0327</c:v>
                </c:pt>
                <c:pt idx="414">
                  <c:v>0.98932699999999996</c:v>
                </c:pt>
                <c:pt idx="415">
                  <c:v>0.980657</c:v>
                </c:pt>
                <c:pt idx="416">
                  <c:v>0.96595500000000001</c:v>
                </c:pt>
                <c:pt idx="417">
                  <c:v>0.907412</c:v>
                </c:pt>
                <c:pt idx="418">
                  <c:v>0.80904500000000001</c:v>
                </c:pt>
                <c:pt idx="419">
                  <c:v>0.72021500000000005</c:v>
                </c:pt>
                <c:pt idx="420">
                  <c:v>0.65002700000000002</c:v>
                </c:pt>
                <c:pt idx="421">
                  <c:v>0.58932700000000005</c:v>
                </c:pt>
                <c:pt idx="422">
                  <c:v>0.53617899999999996</c:v>
                </c:pt>
                <c:pt idx="423">
                  <c:v>0.46198899999999998</c:v>
                </c:pt>
                <c:pt idx="424">
                  <c:v>0.36318099999999998</c:v>
                </c:pt>
                <c:pt idx="425">
                  <c:v>0.24154700000000001</c:v>
                </c:pt>
                <c:pt idx="426">
                  <c:v>0.122794</c:v>
                </c:pt>
                <c:pt idx="427" formatCode="0.00E+00">
                  <c:v>8.1684500000000007E-3</c:v>
                </c:pt>
                <c:pt idx="428">
                  <c:v>-4.4209600000000002E-2</c:v>
                </c:pt>
                <c:pt idx="429">
                  <c:v>-6.7318500000000003E-2</c:v>
                </c:pt>
                <c:pt idx="430">
                  <c:v>-9.1289200000000001E-2</c:v>
                </c:pt>
                <c:pt idx="431">
                  <c:v>-0.149279</c:v>
                </c:pt>
                <c:pt idx="432">
                  <c:v>-0.2109</c:v>
                </c:pt>
                <c:pt idx="433">
                  <c:v>-0.26835599999999998</c:v>
                </c:pt>
                <c:pt idx="434">
                  <c:v>-0.33632899999999999</c:v>
                </c:pt>
                <c:pt idx="435">
                  <c:v>-0.38090499999999999</c:v>
                </c:pt>
                <c:pt idx="436">
                  <c:v>-0.40925499999999998</c:v>
                </c:pt>
                <c:pt idx="437">
                  <c:v>-0.45535100000000001</c:v>
                </c:pt>
                <c:pt idx="438">
                  <c:v>-0.490041</c:v>
                </c:pt>
                <c:pt idx="439">
                  <c:v>-0.51692099999999996</c:v>
                </c:pt>
                <c:pt idx="440">
                  <c:v>-0.55635400000000002</c:v>
                </c:pt>
                <c:pt idx="441">
                  <c:v>-0.592248</c:v>
                </c:pt>
                <c:pt idx="442">
                  <c:v>-0.63157300000000005</c:v>
                </c:pt>
                <c:pt idx="443">
                  <c:v>-0.740456</c:v>
                </c:pt>
                <c:pt idx="444">
                  <c:v>-0.80969599999999997</c:v>
                </c:pt>
                <c:pt idx="445">
                  <c:v>-0.84678699999999996</c:v>
                </c:pt>
                <c:pt idx="446">
                  <c:v>-0.90237000000000001</c:v>
                </c:pt>
                <c:pt idx="447">
                  <c:v>-1.00139</c:v>
                </c:pt>
                <c:pt idx="448">
                  <c:v>-1.1293800000000001</c:v>
                </c:pt>
                <c:pt idx="449">
                  <c:v>-1.2333700000000001</c:v>
                </c:pt>
                <c:pt idx="450">
                  <c:v>-1.30514</c:v>
                </c:pt>
                <c:pt idx="451">
                  <c:v>-1.3701399999999999</c:v>
                </c:pt>
                <c:pt idx="452">
                  <c:v>-1.3492</c:v>
                </c:pt>
                <c:pt idx="453">
                  <c:v>-1.0561400000000001</c:v>
                </c:pt>
                <c:pt idx="454">
                  <c:v>-0.77884799999999998</c:v>
                </c:pt>
                <c:pt idx="455">
                  <c:v>-0.49272100000000002</c:v>
                </c:pt>
                <c:pt idx="456">
                  <c:v>-0.206263</c:v>
                </c:pt>
                <c:pt idx="457">
                  <c:v>0.10123500000000001</c:v>
                </c:pt>
                <c:pt idx="458">
                  <c:v>0.47134300000000001</c:v>
                </c:pt>
                <c:pt idx="459">
                  <c:v>0.82881400000000005</c:v>
                </c:pt>
                <c:pt idx="460">
                  <c:v>1.1826300000000001</c:v>
                </c:pt>
                <c:pt idx="461">
                  <c:v>1.5494000000000001</c:v>
                </c:pt>
                <c:pt idx="462">
                  <c:v>1.9002300000000001</c:v>
                </c:pt>
                <c:pt idx="463">
                  <c:v>2.22566</c:v>
                </c:pt>
                <c:pt idx="464">
                  <c:v>2.5399099999999999</c:v>
                </c:pt>
                <c:pt idx="465">
                  <c:v>2.8214199999999998</c:v>
                </c:pt>
                <c:pt idx="466">
                  <c:v>3.09768</c:v>
                </c:pt>
                <c:pt idx="467">
                  <c:v>3.28247</c:v>
                </c:pt>
                <c:pt idx="468">
                  <c:v>3.3714599999999999</c:v>
                </c:pt>
                <c:pt idx="469">
                  <c:v>3.4807600000000001</c:v>
                </c:pt>
                <c:pt idx="470">
                  <c:v>3.5644300000000002</c:v>
                </c:pt>
                <c:pt idx="471">
                  <c:v>3.5939800000000002</c:v>
                </c:pt>
                <c:pt idx="472">
                  <c:v>3.5274999999999999</c:v>
                </c:pt>
                <c:pt idx="473">
                  <c:v>3.4380199999999999</c:v>
                </c:pt>
                <c:pt idx="474">
                  <c:v>3.3910200000000001</c:v>
                </c:pt>
                <c:pt idx="475">
                  <c:v>3.3534700000000002</c:v>
                </c:pt>
                <c:pt idx="476">
                  <c:v>3.2904900000000001</c:v>
                </c:pt>
                <c:pt idx="477">
                  <c:v>3.0215700000000001</c:v>
                </c:pt>
                <c:pt idx="478">
                  <c:v>2.6771500000000001</c:v>
                </c:pt>
                <c:pt idx="479">
                  <c:v>2.3232300000000001</c:v>
                </c:pt>
                <c:pt idx="480">
                  <c:v>1.9338200000000001</c:v>
                </c:pt>
                <c:pt idx="481">
                  <c:v>1.5455300000000001</c:v>
                </c:pt>
                <c:pt idx="482">
                  <c:v>1.2253499999999999</c:v>
                </c:pt>
                <c:pt idx="483">
                  <c:v>0.93560299999999996</c:v>
                </c:pt>
                <c:pt idx="484">
                  <c:v>0.65840100000000001</c:v>
                </c:pt>
                <c:pt idx="485">
                  <c:v>0.36576799999999998</c:v>
                </c:pt>
                <c:pt idx="486">
                  <c:v>4.7516599999999999E-2</c:v>
                </c:pt>
                <c:pt idx="487">
                  <c:v>0.199436</c:v>
                </c:pt>
                <c:pt idx="488">
                  <c:v>0.45238</c:v>
                </c:pt>
                <c:pt idx="489">
                  <c:v>0.69464000000000004</c:v>
                </c:pt>
                <c:pt idx="490">
                  <c:v>0.93020800000000003</c:v>
                </c:pt>
                <c:pt idx="491">
                  <c:v>1.1773499999999999</c:v>
                </c:pt>
                <c:pt idx="492">
                  <c:v>1.28209</c:v>
                </c:pt>
                <c:pt idx="493">
                  <c:v>1.35107</c:v>
                </c:pt>
                <c:pt idx="494">
                  <c:v>1.3791</c:v>
                </c:pt>
                <c:pt idx="495">
                  <c:v>1.3961600000000001</c:v>
                </c:pt>
                <c:pt idx="496">
                  <c:v>1.43394</c:v>
                </c:pt>
                <c:pt idx="497">
                  <c:v>1.3042899999999999</c:v>
                </c:pt>
                <c:pt idx="498">
                  <c:v>1.2164299999999999</c:v>
                </c:pt>
                <c:pt idx="499">
                  <c:v>1.10884</c:v>
                </c:pt>
                <c:pt idx="500">
                  <c:v>0.941083</c:v>
                </c:pt>
                <c:pt idx="501">
                  <c:v>0.742587</c:v>
                </c:pt>
                <c:pt idx="502">
                  <c:v>0.53458499999999998</c:v>
                </c:pt>
                <c:pt idx="503">
                  <c:v>0.384774</c:v>
                </c:pt>
                <c:pt idx="504">
                  <c:v>0.27657199999999998</c:v>
                </c:pt>
                <c:pt idx="505">
                  <c:v>0.16012000000000001</c:v>
                </c:pt>
                <c:pt idx="506">
                  <c:v>3.0900199999999999E-2</c:v>
                </c:pt>
                <c:pt idx="507">
                  <c:v>-6.6819000000000003E-2</c:v>
                </c:pt>
                <c:pt idx="508">
                  <c:v>-0.177789</c:v>
                </c:pt>
                <c:pt idx="509">
                  <c:v>-0.26917600000000003</c:v>
                </c:pt>
                <c:pt idx="510">
                  <c:v>-0.34209099999999998</c:v>
                </c:pt>
                <c:pt idx="511">
                  <c:v>-0.386434</c:v>
                </c:pt>
                <c:pt idx="512">
                  <c:v>-0.302259</c:v>
                </c:pt>
                <c:pt idx="513">
                  <c:v>-0.21909300000000001</c:v>
                </c:pt>
                <c:pt idx="514">
                  <c:v>-0.14411299999999999</c:v>
                </c:pt>
                <c:pt idx="515">
                  <c:v>-7.0135299999999998E-2</c:v>
                </c:pt>
                <c:pt idx="516">
                  <c:v>4.7351600000000001E-2</c:v>
                </c:pt>
                <c:pt idx="517">
                  <c:v>0.25702199999999997</c:v>
                </c:pt>
                <c:pt idx="518">
                  <c:v>0.457816</c:v>
                </c:pt>
                <c:pt idx="519">
                  <c:v>0.63667799999999997</c:v>
                </c:pt>
                <c:pt idx="520">
                  <c:v>0.80566499999999996</c:v>
                </c:pt>
                <c:pt idx="521">
                  <c:v>0.97513000000000005</c:v>
                </c:pt>
                <c:pt idx="522">
                  <c:v>1.13062</c:v>
                </c:pt>
                <c:pt idx="523">
                  <c:v>1.2877000000000001</c:v>
                </c:pt>
                <c:pt idx="524">
                  <c:v>1.43571</c:v>
                </c:pt>
                <c:pt idx="525">
                  <c:v>1.55216</c:v>
                </c:pt>
                <c:pt idx="526">
                  <c:v>1.6065</c:v>
                </c:pt>
                <c:pt idx="527">
                  <c:v>1.64547</c:v>
                </c:pt>
                <c:pt idx="528">
                  <c:v>1.72464</c:v>
                </c:pt>
                <c:pt idx="529">
                  <c:v>1.7914600000000001</c:v>
                </c:pt>
                <c:pt idx="530">
                  <c:v>1.8137300000000001</c:v>
                </c:pt>
                <c:pt idx="531">
                  <c:v>1.7478100000000001</c:v>
                </c:pt>
                <c:pt idx="532">
                  <c:v>1.66821</c:v>
                </c:pt>
                <c:pt idx="533">
                  <c:v>1.6428700000000001</c:v>
                </c:pt>
                <c:pt idx="534">
                  <c:v>1.61592</c:v>
                </c:pt>
                <c:pt idx="535">
                  <c:v>1.5469900000000001</c:v>
                </c:pt>
                <c:pt idx="536">
                  <c:v>1.4443600000000001</c:v>
                </c:pt>
                <c:pt idx="537">
                  <c:v>1.3591299999999999</c:v>
                </c:pt>
                <c:pt idx="538">
                  <c:v>1.29417</c:v>
                </c:pt>
                <c:pt idx="539">
                  <c:v>1.22576</c:v>
                </c:pt>
                <c:pt idx="540">
                  <c:v>1.1601300000000001</c:v>
                </c:pt>
                <c:pt idx="541">
                  <c:v>0.98767199999999999</c:v>
                </c:pt>
                <c:pt idx="542">
                  <c:v>0.75454200000000005</c:v>
                </c:pt>
                <c:pt idx="543">
                  <c:v>0.51627400000000001</c:v>
                </c:pt>
                <c:pt idx="544">
                  <c:v>0.28329399999999999</c:v>
                </c:pt>
                <c:pt idx="545">
                  <c:v>4.98585E-2</c:v>
                </c:pt>
                <c:pt idx="546" formatCode="0.00E+00">
                  <c:v>3.8038999999999998E-7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0310-4BAD-B578-01E9CDE68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6372352"/>
        <c:axId val="236353792"/>
      </c:scatterChart>
      <c:valAx>
        <c:axId val="236345984"/>
        <c:scaling>
          <c:orientation val="minMax"/>
          <c:max val="41"/>
          <c:min val="16"/>
        </c:scaling>
        <c:delete val="0"/>
        <c:axPos val="b"/>
        <c:numFmt formatCode="General" sourceLinked="1"/>
        <c:majorTickMark val="out"/>
        <c:minorTickMark val="none"/>
        <c:tickLblPos val="nextTo"/>
        <c:crossAx val="236351872"/>
        <c:crosses val="autoZero"/>
        <c:crossBetween val="midCat"/>
      </c:valAx>
      <c:valAx>
        <c:axId val="236351872"/>
        <c:scaling>
          <c:orientation val="minMax"/>
          <c:max val="300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Acceleration (in/sec^2)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6345984"/>
        <c:crosses val="autoZero"/>
        <c:crossBetween val="midCat"/>
      </c:valAx>
      <c:valAx>
        <c:axId val="236353792"/>
        <c:scaling>
          <c:orientation val="minMax"/>
          <c:max val="13"/>
          <c:min val="-3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Proflie Elevation (in)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6372352"/>
        <c:crosses val="max"/>
        <c:crossBetween val="midCat"/>
      </c:valAx>
      <c:valAx>
        <c:axId val="2363723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635379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Truck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1"/>
          <c:tx>
            <c:strRef>
              <c:f>'sin_var-speed'!$B$5</c:f>
              <c:strCache>
                <c:ptCount val="1"/>
                <c:pt idx="0">
                  <c:v>No profile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'sin_var-speed'!$B$7:$B$14</c:f>
              <c:numCache>
                <c:formatCode>General</c:formatCode>
                <c:ptCount val="8"/>
                <c:pt idx="0">
                  <c:v>17.905999999999999</c:v>
                </c:pt>
                <c:pt idx="1">
                  <c:v>12.5718</c:v>
                </c:pt>
                <c:pt idx="2">
                  <c:v>17.322099999999999</c:v>
                </c:pt>
                <c:pt idx="3">
                  <c:v>19.566199999999998</c:v>
                </c:pt>
                <c:pt idx="4">
                  <c:v>21.936399999999999</c:v>
                </c:pt>
                <c:pt idx="5">
                  <c:v>19.025500000000001</c:v>
                </c:pt>
                <c:pt idx="6">
                  <c:v>24.800799999999999</c:v>
                </c:pt>
                <c:pt idx="7">
                  <c:v>18.374600000000001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ECC5-46DB-9354-6F4B114C6FE8}"/>
            </c:ext>
          </c:extLst>
        </c:ser>
        <c:ser>
          <c:idx val="2"/>
          <c:order val="2"/>
          <c:tx>
            <c:strRef>
              <c:f>'sin_var-speed'!$C$5</c:f>
              <c:strCache>
                <c:ptCount val="1"/>
                <c:pt idx="0">
                  <c:v>0.25sin(20d)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'sin_var-speed'!$C$7:$C$14</c:f>
              <c:numCache>
                <c:formatCode>General</c:formatCode>
                <c:ptCount val="8"/>
                <c:pt idx="0">
                  <c:v>151.48500000000001</c:v>
                </c:pt>
                <c:pt idx="1">
                  <c:v>185.69200000000001</c:v>
                </c:pt>
                <c:pt idx="2">
                  <c:v>329.83600000000001</c:v>
                </c:pt>
                <c:pt idx="3">
                  <c:v>206.459</c:v>
                </c:pt>
                <c:pt idx="4">
                  <c:v>136.197</c:v>
                </c:pt>
                <c:pt idx="5">
                  <c:v>124.625</c:v>
                </c:pt>
                <c:pt idx="6">
                  <c:v>101.61799999999999</c:v>
                </c:pt>
                <c:pt idx="7">
                  <c:v>90.2333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ECC5-46DB-9354-6F4B114C6FE8}"/>
            </c:ext>
          </c:extLst>
        </c:ser>
        <c:ser>
          <c:idx val="3"/>
          <c:order val="3"/>
          <c:tx>
            <c:strRef>
              <c:f>'sin_var-speed'!$D$5</c:f>
              <c:strCache>
                <c:ptCount val="1"/>
                <c:pt idx="0">
                  <c:v>0.25sin(25d)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'sin_var-speed'!$D$7:$D$14</c:f>
              <c:numCache>
                <c:formatCode>General</c:formatCode>
                <c:ptCount val="8"/>
                <c:pt idx="0">
                  <c:v>46.847499999999997</c:v>
                </c:pt>
                <c:pt idx="1">
                  <c:v>176.005</c:v>
                </c:pt>
                <c:pt idx="2">
                  <c:v>272.73599999999999</c:v>
                </c:pt>
                <c:pt idx="3">
                  <c:v>327.20600000000002</c:v>
                </c:pt>
                <c:pt idx="4">
                  <c:v>232.31800000000001</c:v>
                </c:pt>
                <c:pt idx="5">
                  <c:v>198.32</c:v>
                </c:pt>
                <c:pt idx="6">
                  <c:v>133.31100000000001</c:v>
                </c:pt>
                <c:pt idx="7">
                  <c:v>130.43899999999999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ECC5-46DB-9354-6F4B114C6FE8}"/>
            </c:ext>
          </c:extLst>
        </c:ser>
        <c:ser>
          <c:idx val="4"/>
          <c:order val="4"/>
          <c:tx>
            <c:strRef>
              <c:f>'sin_var-speed'!$E$5</c:f>
              <c:strCache>
                <c:ptCount val="1"/>
                <c:pt idx="0">
                  <c:v>0.25sin(27d)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'sin_var-speed'!$E$7:$E$14</c:f>
              <c:numCache>
                <c:formatCode>General</c:formatCode>
                <c:ptCount val="8"/>
                <c:pt idx="0">
                  <c:v>55.916899999999998</c:v>
                </c:pt>
                <c:pt idx="1">
                  <c:v>96.866299999999995</c:v>
                </c:pt>
                <c:pt idx="2">
                  <c:v>176.57499999999999</c:v>
                </c:pt>
                <c:pt idx="3">
                  <c:v>234.02500000000001</c:v>
                </c:pt>
                <c:pt idx="4">
                  <c:v>326.31799999999998</c:v>
                </c:pt>
                <c:pt idx="5">
                  <c:v>246.5</c:v>
                </c:pt>
                <c:pt idx="6">
                  <c:v>163.595</c:v>
                </c:pt>
                <c:pt idx="7">
                  <c:v>141.12799999999999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ECC5-46DB-9354-6F4B114C6FE8}"/>
            </c:ext>
          </c:extLst>
        </c:ser>
        <c:ser>
          <c:idx val="5"/>
          <c:order val="5"/>
          <c:tx>
            <c:strRef>
              <c:f>'sin_var-speed'!$F$5</c:f>
              <c:strCache>
                <c:ptCount val="1"/>
                <c:pt idx="0">
                  <c:v>0.25sin(30d)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'sin_var-speed'!$F$7:$F$14</c:f>
              <c:numCache>
                <c:formatCode>General</c:formatCode>
                <c:ptCount val="8"/>
                <c:pt idx="0">
                  <c:v>33.017299999999999</c:v>
                </c:pt>
                <c:pt idx="1">
                  <c:v>60.700200000000002</c:v>
                </c:pt>
                <c:pt idx="2">
                  <c:v>159.87299999999999</c:v>
                </c:pt>
                <c:pt idx="3">
                  <c:v>142.31700000000001</c:v>
                </c:pt>
                <c:pt idx="4">
                  <c:v>261.35300000000001</c:v>
                </c:pt>
                <c:pt idx="5">
                  <c:v>322.81200000000001</c:v>
                </c:pt>
                <c:pt idx="6">
                  <c:v>237.46</c:v>
                </c:pt>
                <c:pt idx="7">
                  <c:v>170.423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ECC5-46DB-9354-6F4B114C6FE8}"/>
            </c:ext>
          </c:extLst>
        </c:ser>
        <c:ser>
          <c:idx val="0"/>
          <c:order val="0"/>
          <c:tx>
            <c:strRef>
              <c:f>'sin_var-speed'!$G$5</c:f>
              <c:strCache>
                <c:ptCount val="1"/>
                <c:pt idx="0">
                  <c:v>0.25sin(35d)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'sin_var-speed'!$G$7:$G$14</c:f>
              <c:numCache>
                <c:formatCode>General</c:formatCode>
                <c:ptCount val="8"/>
                <c:pt idx="0">
                  <c:v>36.358499999999999</c:v>
                </c:pt>
                <c:pt idx="1">
                  <c:v>45.750999999999998</c:v>
                </c:pt>
                <c:pt idx="2">
                  <c:v>57.931399999999996</c:v>
                </c:pt>
                <c:pt idx="3">
                  <c:v>102.01</c:v>
                </c:pt>
                <c:pt idx="4">
                  <c:v>133.00200000000001</c:v>
                </c:pt>
                <c:pt idx="5">
                  <c:v>215.5</c:v>
                </c:pt>
                <c:pt idx="6">
                  <c:v>327.959</c:v>
                </c:pt>
                <c:pt idx="7">
                  <c:v>247.191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ECC5-46DB-9354-6F4B114C6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6416000"/>
        <c:axId val="236430080"/>
      </c:scatterChart>
      <c:valAx>
        <c:axId val="236416000"/>
        <c:scaling>
          <c:orientation val="minMax"/>
          <c:max val="1100"/>
          <c:min val="400"/>
        </c:scaling>
        <c:delete val="0"/>
        <c:axPos val="b"/>
        <c:numFmt formatCode="General" sourceLinked="1"/>
        <c:majorTickMark val="out"/>
        <c:minorTickMark val="none"/>
        <c:tickLblPos val="nextTo"/>
        <c:crossAx val="236430080"/>
        <c:crosses val="autoZero"/>
        <c:crossBetween val="midCat"/>
        <c:majorUnit val="100"/>
      </c:valAx>
      <c:valAx>
        <c:axId val="2364300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in/sec^2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64160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Displacement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'sin_var-speed'!$J$5</c:f>
              <c:strCache>
                <c:ptCount val="1"/>
                <c:pt idx="0">
                  <c:v>No Profile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'sin_var-speed'!$J$7:$J$14</c:f>
              <c:numCache>
                <c:formatCode>General</c:formatCode>
                <c:ptCount val="8"/>
                <c:pt idx="0">
                  <c:v>-0.75316399999999994</c:v>
                </c:pt>
                <c:pt idx="1">
                  <c:v>-0.75022500000000003</c:v>
                </c:pt>
                <c:pt idx="2">
                  <c:v>-0.74491700000000005</c:v>
                </c:pt>
                <c:pt idx="3">
                  <c:v>-0.76235600000000003</c:v>
                </c:pt>
                <c:pt idx="4">
                  <c:v>-0.74087400000000003</c:v>
                </c:pt>
                <c:pt idx="5">
                  <c:v>-0.76980000000000004</c:v>
                </c:pt>
                <c:pt idx="6">
                  <c:v>-0.80487799999999998</c:v>
                </c:pt>
                <c:pt idx="7">
                  <c:v>-0.82667900000000005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44B-44AF-90D2-5E6891A73A71}"/>
            </c:ext>
          </c:extLst>
        </c:ser>
        <c:ser>
          <c:idx val="2"/>
          <c:order val="1"/>
          <c:tx>
            <c:strRef>
              <c:f>'sin_var-speed'!$K$5</c:f>
              <c:strCache>
                <c:ptCount val="1"/>
                <c:pt idx="0">
                  <c:v>0.25sin(20d)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'sin_var-speed'!$K$7:$K$14</c:f>
              <c:numCache>
                <c:formatCode>General</c:formatCode>
                <c:ptCount val="8"/>
                <c:pt idx="0">
                  <c:v>-1.2262299999999999</c:v>
                </c:pt>
                <c:pt idx="1">
                  <c:v>-0.88177700000000003</c:v>
                </c:pt>
                <c:pt idx="2">
                  <c:v>-0.91743200000000003</c:v>
                </c:pt>
                <c:pt idx="3">
                  <c:v>-0.85160199999999997</c:v>
                </c:pt>
                <c:pt idx="4">
                  <c:v>-0.78349800000000003</c:v>
                </c:pt>
                <c:pt idx="5">
                  <c:v>-0.77451000000000003</c:v>
                </c:pt>
                <c:pt idx="6">
                  <c:v>-0.80559700000000001</c:v>
                </c:pt>
                <c:pt idx="7">
                  <c:v>-0.82852300000000001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44B-44AF-90D2-5E6891A73A71}"/>
            </c:ext>
          </c:extLst>
        </c:ser>
        <c:ser>
          <c:idx val="5"/>
          <c:order val="2"/>
          <c:tx>
            <c:strRef>
              <c:f>'sin_var-speed'!$L$5</c:f>
              <c:strCache>
                <c:ptCount val="1"/>
                <c:pt idx="0">
                  <c:v>0.25sin(25d)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'sin_var-speed'!$L$7:$L$14</c:f>
              <c:numCache>
                <c:formatCode>General</c:formatCode>
                <c:ptCount val="8"/>
                <c:pt idx="0">
                  <c:v>-0.74663100000000004</c:v>
                </c:pt>
                <c:pt idx="1">
                  <c:v>-0.826631</c:v>
                </c:pt>
                <c:pt idx="2">
                  <c:v>-0.88005299999999997</c:v>
                </c:pt>
                <c:pt idx="3">
                  <c:v>-0.80613199999999996</c:v>
                </c:pt>
                <c:pt idx="4">
                  <c:v>-0.80432999999999999</c:v>
                </c:pt>
                <c:pt idx="5">
                  <c:v>-0.77259100000000003</c:v>
                </c:pt>
                <c:pt idx="6">
                  <c:v>-0.79183199999999998</c:v>
                </c:pt>
                <c:pt idx="7">
                  <c:v>-0.81593199999999999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044B-44AF-90D2-5E6891A73A71}"/>
            </c:ext>
          </c:extLst>
        </c:ser>
        <c:ser>
          <c:idx val="4"/>
          <c:order val="3"/>
          <c:tx>
            <c:strRef>
              <c:f>'sin_var-speed'!$M$5</c:f>
              <c:strCache>
                <c:ptCount val="1"/>
                <c:pt idx="0">
                  <c:v>0.25sin(27d)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'sin_var-speed'!$M$7:$M$14</c:f>
              <c:numCache>
                <c:formatCode>General</c:formatCode>
                <c:ptCount val="8"/>
                <c:pt idx="0">
                  <c:v>-0.74995599999999996</c:v>
                </c:pt>
                <c:pt idx="1">
                  <c:v>-0.77854400000000001</c:v>
                </c:pt>
                <c:pt idx="2">
                  <c:v>-0.85111300000000001</c:v>
                </c:pt>
                <c:pt idx="3">
                  <c:v>-0.85459399999999996</c:v>
                </c:pt>
                <c:pt idx="4">
                  <c:v>-0.801396</c:v>
                </c:pt>
                <c:pt idx="5">
                  <c:v>-0.78310199999999996</c:v>
                </c:pt>
                <c:pt idx="6">
                  <c:v>-0.79213500000000003</c:v>
                </c:pt>
                <c:pt idx="7">
                  <c:v>-0.82216199999999995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044B-44AF-90D2-5E6891A73A71}"/>
            </c:ext>
          </c:extLst>
        </c:ser>
        <c:ser>
          <c:idx val="3"/>
          <c:order val="4"/>
          <c:tx>
            <c:strRef>
              <c:f>'sin_var-speed'!$N$5</c:f>
              <c:strCache>
                <c:ptCount val="1"/>
                <c:pt idx="0">
                  <c:v>0.25sin(30d)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'sin_var-speed'!$N$7:$N$14</c:f>
              <c:numCache>
                <c:formatCode>General</c:formatCode>
                <c:ptCount val="8"/>
                <c:pt idx="0">
                  <c:v>-0.76180899999999996</c:v>
                </c:pt>
                <c:pt idx="1">
                  <c:v>-0.78984399999999999</c:v>
                </c:pt>
                <c:pt idx="2">
                  <c:v>-0.97754099999999999</c:v>
                </c:pt>
                <c:pt idx="3">
                  <c:v>-0.84168399999999999</c:v>
                </c:pt>
                <c:pt idx="4">
                  <c:v>-0.98003799999999996</c:v>
                </c:pt>
                <c:pt idx="5">
                  <c:v>-0.87248099999999995</c:v>
                </c:pt>
                <c:pt idx="6">
                  <c:v>-0.82549300000000003</c:v>
                </c:pt>
                <c:pt idx="7">
                  <c:v>-0.86337399999999997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044B-44AF-90D2-5E6891A73A71}"/>
            </c:ext>
          </c:extLst>
        </c:ser>
        <c:ser>
          <c:idx val="0"/>
          <c:order val="5"/>
          <c:tx>
            <c:strRef>
              <c:f>'sin_var-speed'!$O$5</c:f>
              <c:strCache>
                <c:ptCount val="1"/>
                <c:pt idx="0">
                  <c:v>0.25sin(35d)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'sin_var-speed'!$O$7:$O$14</c:f>
              <c:numCache>
                <c:formatCode>General</c:formatCode>
                <c:ptCount val="8"/>
                <c:pt idx="0">
                  <c:v>-0.76051500000000005</c:v>
                </c:pt>
                <c:pt idx="1">
                  <c:v>-0.77499600000000002</c:v>
                </c:pt>
                <c:pt idx="2">
                  <c:v>-0.83648900000000004</c:v>
                </c:pt>
                <c:pt idx="3">
                  <c:v>-0.91044800000000004</c:v>
                </c:pt>
                <c:pt idx="4">
                  <c:v>-1.15768</c:v>
                </c:pt>
                <c:pt idx="5">
                  <c:v>-0.98203799999999997</c:v>
                </c:pt>
                <c:pt idx="6">
                  <c:v>-1.0936399999999999</c:v>
                </c:pt>
                <c:pt idx="7">
                  <c:v>-0.92266599999999999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044B-44AF-90D2-5E6891A7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806080"/>
        <c:axId val="235816064"/>
      </c:scatterChart>
      <c:valAx>
        <c:axId val="235806080"/>
        <c:scaling>
          <c:orientation val="minMax"/>
          <c:max val="1100"/>
          <c:min val="400"/>
        </c:scaling>
        <c:delete val="0"/>
        <c:axPos val="b"/>
        <c:numFmt formatCode="General" sourceLinked="1"/>
        <c:majorTickMark val="out"/>
        <c:minorTickMark val="none"/>
        <c:tickLblPos val="nextTo"/>
        <c:crossAx val="235816064"/>
        <c:crossesAt val="-1.3"/>
        <c:crossBetween val="midCat"/>
        <c:majorUnit val="100"/>
      </c:valAx>
      <c:valAx>
        <c:axId val="235816064"/>
        <c:scaling>
          <c:orientation val="minMax"/>
          <c:max val="-0.70000000000000007"/>
          <c:min val="-1.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580608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Vehicle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strRef>
              <c:f>'sin+g5'!$D$5</c:f>
              <c:strCache>
                <c:ptCount val="1"/>
                <c:pt idx="0">
                  <c:v>1" camber + 0.25sin(27d)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'sin+g5'!$D$7:$D$403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2.54135</c:v>
                </c:pt>
                <c:pt idx="242">
                  <c:v>30.7669</c:v>
                </c:pt>
                <c:pt idx="243">
                  <c:v>2.9655200000000002</c:v>
                </c:pt>
                <c:pt idx="244">
                  <c:v>-70.3155</c:v>
                </c:pt>
                <c:pt idx="245">
                  <c:v>-69.140500000000003</c:v>
                </c:pt>
                <c:pt idx="246">
                  <c:v>39.292999999999999</c:v>
                </c:pt>
                <c:pt idx="247">
                  <c:v>135.30199999999999</c:v>
                </c:pt>
                <c:pt idx="248">
                  <c:v>84.8399</c:v>
                </c:pt>
                <c:pt idx="249">
                  <c:v>-83.670100000000005</c:v>
                </c:pt>
                <c:pt idx="250">
                  <c:v>-183.48400000000001</c:v>
                </c:pt>
                <c:pt idx="251">
                  <c:v>-83.875299999999996</c:v>
                </c:pt>
                <c:pt idx="252">
                  <c:v>128.47</c:v>
                </c:pt>
                <c:pt idx="253">
                  <c:v>216.79499999999999</c:v>
                </c:pt>
                <c:pt idx="254">
                  <c:v>68.409300000000002</c:v>
                </c:pt>
                <c:pt idx="255">
                  <c:v>-170.203</c:v>
                </c:pt>
                <c:pt idx="256">
                  <c:v>-235.89400000000001</c:v>
                </c:pt>
                <c:pt idx="257">
                  <c:v>-42.877899999999997</c:v>
                </c:pt>
                <c:pt idx="258">
                  <c:v>208.053</c:v>
                </c:pt>
                <c:pt idx="259">
                  <c:v>241.84</c:v>
                </c:pt>
                <c:pt idx="260">
                  <c:v>9.5872200000000003</c:v>
                </c:pt>
                <c:pt idx="261">
                  <c:v>-241.238</c:v>
                </c:pt>
                <c:pt idx="262">
                  <c:v>-235.77600000000001</c:v>
                </c:pt>
                <c:pt idx="263">
                  <c:v>29.6632</c:v>
                </c:pt>
                <c:pt idx="264">
                  <c:v>268.35700000000003</c:v>
                </c:pt>
                <c:pt idx="265">
                  <c:v>218.89699999999999</c:v>
                </c:pt>
                <c:pt idx="266">
                  <c:v>-71.697999999999993</c:v>
                </c:pt>
                <c:pt idx="267">
                  <c:v>-288.51299999999998</c:v>
                </c:pt>
                <c:pt idx="268">
                  <c:v>-192.93100000000001</c:v>
                </c:pt>
                <c:pt idx="269">
                  <c:v>113.95699999999999</c:v>
                </c:pt>
                <c:pt idx="270">
                  <c:v>300.91300000000001</c:v>
                </c:pt>
                <c:pt idx="271">
                  <c:v>159.798</c:v>
                </c:pt>
                <c:pt idx="272">
                  <c:v>-156.11799999999999</c:v>
                </c:pt>
                <c:pt idx="273">
                  <c:v>-304.03500000000003</c:v>
                </c:pt>
                <c:pt idx="274">
                  <c:v>-119.851</c:v>
                </c:pt>
                <c:pt idx="275">
                  <c:v>195.35400000000001</c:v>
                </c:pt>
                <c:pt idx="276">
                  <c:v>298.48200000000003</c:v>
                </c:pt>
                <c:pt idx="277">
                  <c:v>74.884799999999998</c:v>
                </c:pt>
                <c:pt idx="278">
                  <c:v>-230.66800000000001</c:v>
                </c:pt>
                <c:pt idx="279">
                  <c:v>-284.23399999999998</c:v>
                </c:pt>
                <c:pt idx="280">
                  <c:v>-27.442299999999999</c:v>
                </c:pt>
                <c:pt idx="281">
                  <c:v>260.65199999999999</c:v>
                </c:pt>
                <c:pt idx="282">
                  <c:v>262.59800000000001</c:v>
                </c:pt>
                <c:pt idx="283">
                  <c:v>-22.0564</c:v>
                </c:pt>
                <c:pt idx="284">
                  <c:v>-283.28399999999999</c:v>
                </c:pt>
                <c:pt idx="285">
                  <c:v>-233.428</c:v>
                </c:pt>
                <c:pt idx="286">
                  <c:v>71.557900000000004</c:v>
                </c:pt>
                <c:pt idx="287">
                  <c:v>297.97899999999998</c:v>
                </c:pt>
                <c:pt idx="288">
                  <c:v>197.149</c:v>
                </c:pt>
                <c:pt idx="289">
                  <c:v>-119.477</c:v>
                </c:pt>
                <c:pt idx="290">
                  <c:v>-304.42200000000003</c:v>
                </c:pt>
                <c:pt idx="291">
                  <c:v>-155.49</c:v>
                </c:pt>
                <c:pt idx="292">
                  <c:v>164.67699999999999</c:v>
                </c:pt>
                <c:pt idx="293">
                  <c:v>302.88499999999999</c:v>
                </c:pt>
                <c:pt idx="294">
                  <c:v>109.336</c:v>
                </c:pt>
                <c:pt idx="295">
                  <c:v>-205.70699999999999</c:v>
                </c:pt>
                <c:pt idx="296">
                  <c:v>-293.56900000000002</c:v>
                </c:pt>
                <c:pt idx="297">
                  <c:v>-59.323999999999998</c:v>
                </c:pt>
                <c:pt idx="298">
                  <c:v>240.23599999999999</c:v>
                </c:pt>
                <c:pt idx="299">
                  <c:v>276.39299999999997</c:v>
                </c:pt>
                <c:pt idx="300">
                  <c:v>9.5151199999999996</c:v>
                </c:pt>
                <c:pt idx="301">
                  <c:v>-267.01499999999999</c:v>
                </c:pt>
                <c:pt idx="302">
                  <c:v>-250.952</c:v>
                </c:pt>
                <c:pt idx="303">
                  <c:v>39.6661</c:v>
                </c:pt>
                <c:pt idx="304">
                  <c:v>282.988</c:v>
                </c:pt>
                <c:pt idx="305">
                  <c:v>213.44499999999999</c:v>
                </c:pt>
                <c:pt idx="306">
                  <c:v>-92.252399999999994</c:v>
                </c:pt>
                <c:pt idx="307">
                  <c:v>-291.822</c:v>
                </c:pt>
                <c:pt idx="308">
                  <c:v>-164.12799999999999</c:v>
                </c:pt>
                <c:pt idx="309">
                  <c:v>150.11099999999999</c:v>
                </c:pt>
                <c:pt idx="310">
                  <c:v>306.93799999999999</c:v>
                </c:pt>
                <c:pt idx="311">
                  <c:v>147.136</c:v>
                </c:pt>
                <c:pt idx="312">
                  <c:v>-179.18299999999999</c:v>
                </c:pt>
                <c:pt idx="313">
                  <c:v>-307.86599999999999</c:v>
                </c:pt>
                <c:pt idx="314">
                  <c:v>-80.617900000000006</c:v>
                </c:pt>
                <c:pt idx="315">
                  <c:v>206.56299999999999</c:v>
                </c:pt>
                <c:pt idx="316">
                  <c:v>214.36099999999999</c:v>
                </c:pt>
                <c:pt idx="317">
                  <c:v>-16.093800000000002</c:v>
                </c:pt>
                <c:pt idx="318">
                  <c:v>-189.50800000000001</c:v>
                </c:pt>
                <c:pt idx="319">
                  <c:v>-133.553</c:v>
                </c:pt>
                <c:pt idx="320">
                  <c:v>56.816899999999997</c:v>
                </c:pt>
                <c:pt idx="321">
                  <c:v>142.00899999999999</c:v>
                </c:pt>
                <c:pt idx="322">
                  <c:v>33.930599999999998</c:v>
                </c:pt>
                <c:pt idx="323">
                  <c:v>-100.226</c:v>
                </c:pt>
                <c:pt idx="324">
                  <c:v>-88.003699999999995</c:v>
                </c:pt>
                <c:pt idx="325">
                  <c:v>44.713700000000003</c:v>
                </c:pt>
                <c:pt idx="326">
                  <c:v>124.003</c:v>
                </c:pt>
                <c:pt idx="327">
                  <c:v>46.642400000000002</c:v>
                </c:pt>
                <c:pt idx="328">
                  <c:v>-95.720399999999998</c:v>
                </c:pt>
                <c:pt idx="329">
                  <c:v>-125.35299999999999</c:v>
                </c:pt>
                <c:pt idx="330">
                  <c:v>-12.776999999999999</c:v>
                </c:pt>
                <c:pt idx="331">
                  <c:v>118.152</c:v>
                </c:pt>
                <c:pt idx="332">
                  <c:v>137.86000000000001</c:v>
                </c:pt>
                <c:pt idx="333">
                  <c:v>19.306000000000001</c:v>
                </c:pt>
                <c:pt idx="334">
                  <c:v>-126.501</c:v>
                </c:pt>
                <c:pt idx="335">
                  <c:v>-151.321</c:v>
                </c:pt>
                <c:pt idx="336">
                  <c:v>-20.9831</c:v>
                </c:pt>
                <c:pt idx="337">
                  <c:v>149.26400000000001</c:v>
                </c:pt>
                <c:pt idx="338">
                  <c:v>195.60900000000001</c:v>
                </c:pt>
                <c:pt idx="339">
                  <c:v>33.262900000000002</c:v>
                </c:pt>
                <c:pt idx="340">
                  <c:v>-191.31399999999999</c:v>
                </c:pt>
                <c:pt idx="341">
                  <c:v>-220.96899999999999</c:v>
                </c:pt>
                <c:pt idx="342">
                  <c:v>-12.2807</c:v>
                </c:pt>
                <c:pt idx="343">
                  <c:v>215.566</c:v>
                </c:pt>
                <c:pt idx="344">
                  <c:v>231.506</c:v>
                </c:pt>
                <c:pt idx="345">
                  <c:v>1.7368300000000001</c:v>
                </c:pt>
                <c:pt idx="346">
                  <c:v>-254.208</c:v>
                </c:pt>
                <c:pt idx="347">
                  <c:v>-246.761</c:v>
                </c:pt>
                <c:pt idx="348">
                  <c:v>29.2333</c:v>
                </c:pt>
                <c:pt idx="349">
                  <c:v>277.31799999999998</c:v>
                </c:pt>
                <c:pt idx="350">
                  <c:v>230.30699999999999</c:v>
                </c:pt>
                <c:pt idx="351">
                  <c:v>-70.201499999999996</c:v>
                </c:pt>
                <c:pt idx="352">
                  <c:v>-307.42599999999999</c:v>
                </c:pt>
                <c:pt idx="353">
                  <c:v>-207.60300000000001</c:v>
                </c:pt>
                <c:pt idx="354">
                  <c:v>127.824</c:v>
                </c:pt>
                <c:pt idx="355">
                  <c:v>317.99</c:v>
                </c:pt>
                <c:pt idx="356">
                  <c:v>153.68600000000001</c:v>
                </c:pt>
                <c:pt idx="357">
                  <c:v>-180.26599999999999</c:v>
                </c:pt>
                <c:pt idx="358">
                  <c:v>-314.16000000000003</c:v>
                </c:pt>
                <c:pt idx="359">
                  <c:v>-106.754</c:v>
                </c:pt>
                <c:pt idx="360">
                  <c:v>210.93</c:v>
                </c:pt>
                <c:pt idx="361">
                  <c:v>307.12200000000001</c:v>
                </c:pt>
                <c:pt idx="362">
                  <c:v>94.052000000000007</c:v>
                </c:pt>
                <c:pt idx="363">
                  <c:v>-230.48099999999999</c:v>
                </c:pt>
                <c:pt idx="364">
                  <c:v>-341.33300000000003</c:v>
                </c:pt>
                <c:pt idx="365">
                  <c:v>-87.463899999999995</c:v>
                </c:pt>
                <c:pt idx="366">
                  <c:v>269.72300000000001</c:v>
                </c:pt>
                <c:pt idx="367">
                  <c:v>323.00799999999998</c:v>
                </c:pt>
                <c:pt idx="368">
                  <c:v>2.2170200000000002</c:v>
                </c:pt>
                <c:pt idx="369">
                  <c:v>-219.63499999999999</c:v>
                </c:pt>
                <c:pt idx="370">
                  <c:v>-206.922</c:v>
                </c:pt>
                <c:pt idx="371">
                  <c:v>-4.4440099999999996</c:v>
                </c:pt>
                <c:pt idx="372">
                  <c:v>170.19200000000001</c:v>
                </c:pt>
                <c:pt idx="373">
                  <c:v>159.53</c:v>
                </c:pt>
                <c:pt idx="374">
                  <c:v>2.7012499999999999</c:v>
                </c:pt>
                <c:pt idx="375">
                  <c:v>-131.876</c:v>
                </c:pt>
                <c:pt idx="376">
                  <c:v>-122.989</c:v>
                </c:pt>
                <c:pt idx="377">
                  <c:v>-1.52091</c:v>
                </c:pt>
                <c:pt idx="378">
                  <c:v>102.18300000000001</c:v>
                </c:pt>
                <c:pt idx="379">
                  <c:v>94.815700000000007</c:v>
                </c:pt>
                <c:pt idx="380">
                  <c:v>0.73743000000000003</c:v>
                </c:pt>
                <c:pt idx="381">
                  <c:v>-79.174000000000007</c:v>
                </c:pt>
                <c:pt idx="382">
                  <c:v>-73.094200000000001</c:v>
                </c:pt>
                <c:pt idx="383">
                  <c:v>-0.23141300000000001</c:v>
                </c:pt>
                <c:pt idx="384">
                  <c:v>61.3444</c:v>
                </c:pt>
                <c:pt idx="385">
                  <c:v>56.3474</c:v>
                </c:pt>
                <c:pt idx="386">
                  <c:v>-8.2759799999999994E-2</c:v>
                </c:pt>
                <c:pt idx="387">
                  <c:v>-47.528799999999997</c:v>
                </c:pt>
                <c:pt idx="388">
                  <c:v>-43.436500000000002</c:v>
                </c:pt>
                <c:pt idx="389">
                  <c:v>0.26613300000000001</c:v>
                </c:pt>
                <c:pt idx="390">
                  <c:v>36.823599999999999</c:v>
                </c:pt>
                <c:pt idx="391">
                  <c:v>33.482900000000001</c:v>
                </c:pt>
                <c:pt idx="392">
                  <c:v>-0.36191800000000002</c:v>
                </c:pt>
                <c:pt idx="393">
                  <c:v>-28.529</c:v>
                </c:pt>
                <c:pt idx="394">
                  <c:v>-25.8096</c:v>
                </c:pt>
                <c:pt idx="395">
                  <c:v>0.40044400000000002</c:v>
                </c:pt>
                <c:pt idx="396">
                  <c:v>22.1021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688-41C2-AA64-CF0C181FDA70}"/>
            </c:ext>
          </c:extLst>
        </c:ser>
        <c:ser>
          <c:idx val="0"/>
          <c:order val="1"/>
          <c:tx>
            <c:strRef>
              <c:f>'sin+g5'!$E$5</c:f>
              <c:strCache>
                <c:ptCount val="1"/>
                <c:pt idx="0">
                  <c:v>1" camber + 0.25sin(35d)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'sin+g5'!$E$7:$E$403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2.0609799999999998</c:v>
                </c:pt>
                <c:pt idx="242">
                  <c:v>25.7682</c:v>
                </c:pt>
                <c:pt idx="243">
                  <c:v>13.530900000000001</c:v>
                </c:pt>
                <c:pt idx="244">
                  <c:v>-41.499099999999999</c:v>
                </c:pt>
                <c:pt idx="245">
                  <c:v>-70.840500000000006</c:v>
                </c:pt>
                <c:pt idx="246">
                  <c:v>-26.1645</c:v>
                </c:pt>
                <c:pt idx="247">
                  <c:v>60.715899999999998</c:v>
                </c:pt>
                <c:pt idx="248">
                  <c:v>108.45099999999999</c:v>
                </c:pt>
                <c:pt idx="249">
                  <c:v>62.158000000000001</c:v>
                </c:pt>
                <c:pt idx="250">
                  <c:v>-45.729900000000001</c:v>
                </c:pt>
                <c:pt idx="251">
                  <c:v>-123.08499999999999</c:v>
                </c:pt>
                <c:pt idx="252">
                  <c:v>-102.31399999999999</c:v>
                </c:pt>
                <c:pt idx="253">
                  <c:v>4.1079400000000001</c:v>
                </c:pt>
                <c:pt idx="254">
                  <c:v>108.10299999999999</c:v>
                </c:pt>
                <c:pt idx="255">
                  <c:v>126.759</c:v>
                </c:pt>
                <c:pt idx="256">
                  <c:v>47.441299999999998</c:v>
                </c:pt>
                <c:pt idx="257">
                  <c:v>-65.218699999999998</c:v>
                </c:pt>
                <c:pt idx="258">
                  <c:v>-123.601</c:v>
                </c:pt>
                <c:pt idx="259">
                  <c:v>-89.690399999999997</c:v>
                </c:pt>
                <c:pt idx="260">
                  <c:v>6.68642</c:v>
                </c:pt>
                <c:pt idx="261">
                  <c:v>91.243700000000004</c:v>
                </c:pt>
                <c:pt idx="262">
                  <c:v>106.39400000000001</c:v>
                </c:pt>
                <c:pt idx="263">
                  <c:v>49.1843</c:v>
                </c:pt>
                <c:pt idx="264">
                  <c:v>-36.877200000000002</c:v>
                </c:pt>
                <c:pt idx="265">
                  <c:v>-91.879199999999997</c:v>
                </c:pt>
                <c:pt idx="266">
                  <c:v>-84.411799999999999</c:v>
                </c:pt>
                <c:pt idx="267">
                  <c:v>-23.2151</c:v>
                </c:pt>
                <c:pt idx="268">
                  <c:v>49.862499999999997</c:v>
                </c:pt>
                <c:pt idx="269">
                  <c:v>88.051900000000003</c:v>
                </c:pt>
                <c:pt idx="270">
                  <c:v>70.551299999999998</c:v>
                </c:pt>
                <c:pt idx="271">
                  <c:v>6.9826499999999996</c:v>
                </c:pt>
                <c:pt idx="272">
                  <c:v>-60.854999999999997</c:v>
                </c:pt>
                <c:pt idx="273">
                  <c:v>-89.606800000000007</c:v>
                </c:pt>
                <c:pt idx="274">
                  <c:v>-59.827199999999998</c:v>
                </c:pt>
                <c:pt idx="275">
                  <c:v>11.2204</c:v>
                </c:pt>
                <c:pt idx="276">
                  <c:v>75.832700000000003</c:v>
                </c:pt>
                <c:pt idx="277">
                  <c:v>91.321799999999996</c:v>
                </c:pt>
                <c:pt idx="278">
                  <c:v>43.881999999999998</c:v>
                </c:pt>
                <c:pt idx="279">
                  <c:v>-34.940600000000003</c:v>
                </c:pt>
                <c:pt idx="280">
                  <c:v>-90.840500000000006</c:v>
                </c:pt>
                <c:pt idx="281">
                  <c:v>-85.522000000000006</c:v>
                </c:pt>
                <c:pt idx="282">
                  <c:v>-19.879899999999999</c:v>
                </c:pt>
                <c:pt idx="283">
                  <c:v>59.931100000000001</c:v>
                </c:pt>
                <c:pt idx="284">
                  <c:v>99.066900000000004</c:v>
                </c:pt>
                <c:pt idx="285">
                  <c:v>69.590199999999996</c:v>
                </c:pt>
                <c:pt idx="286">
                  <c:v>-8.5087100000000007</c:v>
                </c:pt>
                <c:pt idx="287">
                  <c:v>-80.013400000000004</c:v>
                </c:pt>
                <c:pt idx="288">
                  <c:v>-97.316500000000005</c:v>
                </c:pt>
                <c:pt idx="289">
                  <c:v>-46.621200000000002</c:v>
                </c:pt>
                <c:pt idx="290">
                  <c:v>35.689799999999998</c:v>
                </c:pt>
                <c:pt idx="291">
                  <c:v>92.784400000000005</c:v>
                </c:pt>
                <c:pt idx="292">
                  <c:v>86.451099999999997</c:v>
                </c:pt>
                <c:pt idx="293">
                  <c:v>20.5503</c:v>
                </c:pt>
                <c:pt idx="294">
                  <c:v>-58.361800000000002</c:v>
                </c:pt>
                <c:pt idx="295">
                  <c:v>-97.914400000000001</c:v>
                </c:pt>
                <c:pt idx="296">
                  <c:v>-70.073099999999997</c:v>
                </c:pt>
                <c:pt idx="297">
                  <c:v>5.6163699999999999</c:v>
                </c:pt>
                <c:pt idx="298">
                  <c:v>76.844899999999996</c:v>
                </c:pt>
                <c:pt idx="299">
                  <c:v>96.723200000000006</c:v>
                </c:pt>
                <c:pt idx="300">
                  <c:v>50.303899999999999</c:v>
                </c:pt>
                <c:pt idx="301">
                  <c:v>-30.148</c:v>
                </c:pt>
                <c:pt idx="302">
                  <c:v>-90.639200000000002</c:v>
                </c:pt>
                <c:pt idx="303">
                  <c:v>-90.5762</c:v>
                </c:pt>
                <c:pt idx="304">
                  <c:v>-29.847100000000001</c:v>
                </c:pt>
                <c:pt idx="305">
                  <c:v>49.543500000000002</c:v>
                </c:pt>
                <c:pt idx="306">
                  <c:v>97.3232</c:v>
                </c:pt>
                <c:pt idx="307">
                  <c:v>80.847899999999996</c:v>
                </c:pt>
                <c:pt idx="308">
                  <c:v>13.048299999999999</c:v>
                </c:pt>
                <c:pt idx="309">
                  <c:v>-56.184800000000003</c:v>
                </c:pt>
                <c:pt idx="310">
                  <c:v>-97.311099999999996</c:v>
                </c:pt>
                <c:pt idx="311">
                  <c:v>-56.410699999999999</c:v>
                </c:pt>
                <c:pt idx="312">
                  <c:v>28.498100000000001</c:v>
                </c:pt>
                <c:pt idx="313">
                  <c:v>99.494799999999998</c:v>
                </c:pt>
                <c:pt idx="314">
                  <c:v>109.476</c:v>
                </c:pt>
                <c:pt idx="315">
                  <c:v>15.9459</c:v>
                </c:pt>
                <c:pt idx="316">
                  <c:v>-120.294</c:v>
                </c:pt>
                <c:pt idx="317">
                  <c:v>-157.80600000000001</c:v>
                </c:pt>
                <c:pt idx="318">
                  <c:v>-58.4846</c:v>
                </c:pt>
                <c:pt idx="319">
                  <c:v>71.558599999999998</c:v>
                </c:pt>
                <c:pt idx="320">
                  <c:v>127.593</c:v>
                </c:pt>
                <c:pt idx="321">
                  <c:v>80.710700000000003</c:v>
                </c:pt>
                <c:pt idx="322">
                  <c:v>-19.374400000000001</c:v>
                </c:pt>
                <c:pt idx="323">
                  <c:v>-82.589600000000004</c:v>
                </c:pt>
                <c:pt idx="324">
                  <c:v>-73.193700000000007</c:v>
                </c:pt>
                <c:pt idx="325">
                  <c:v>-23.256799999999998</c:v>
                </c:pt>
                <c:pt idx="326">
                  <c:v>18.368600000000001</c:v>
                </c:pt>
                <c:pt idx="327">
                  <c:v>30.0322</c:v>
                </c:pt>
                <c:pt idx="328">
                  <c:v>34.044899999999998</c:v>
                </c:pt>
                <c:pt idx="329">
                  <c:v>46.307200000000002</c:v>
                </c:pt>
                <c:pt idx="330">
                  <c:v>37.613799999999998</c:v>
                </c:pt>
                <c:pt idx="331">
                  <c:v>-9.9905000000000008</c:v>
                </c:pt>
                <c:pt idx="332">
                  <c:v>-62.740499999999997</c:v>
                </c:pt>
                <c:pt idx="333">
                  <c:v>-78.224500000000006</c:v>
                </c:pt>
                <c:pt idx="334">
                  <c:v>-33.688000000000002</c:v>
                </c:pt>
                <c:pt idx="335">
                  <c:v>53.622100000000003</c:v>
                </c:pt>
                <c:pt idx="336">
                  <c:v>109.087</c:v>
                </c:pt>
                <c:pt idx="337">
                  <c:v>84.340199999999996</c:v>
                </c:pt>
                <c:pt idx="338">
                  <c:v>1.97482</c:v>
                </c:pt>
                <c:pt idx="339">
                  <c:v>-89.706199999999995</c:v>
                </c:pt>
                <c:pt idx="340">
                  <c:v>-124.081</c:v>
                </c:pt>
                <c:pt idx="341">
                  <c:v>-58.659300000000002</c:v>
                </c:pt>
                <c:pt idx="342">
                  <c:v>55.124899999999997</c:v>
                </c:pt>
                <c:pt idx="343">
                  <c:v>125.068</c:v>
                </c:pt>
                <c:pt idx="344">
                  <c:v>109.892</c:v>
                </c:pt>
                <c:pt idx="345">
                  <c:v>12.7287</c:v>
                </c:pt>
                <c:pt idx="346">
                  <c:v>-109.88</c:v>
                </c:pt>
                <c:pt idx="347">
                  <c:v>-150.101</c:v>
                </c:pt>
                <c:pt idx="348">
                  <c:v>-70.152699999999996</c:v>
                </c:pt>
                <c:pt idx="349">
                  <c:v>54.790999999999997</c:v>
                </c:pt>
                <c:pt idx="350">
                  <c:v>128.886</c:v>
                </c:pt>
                <c:pt idx="351">
                  <c:v>101.589</c:v>
                </c:pt>
                <c:pt idx="352">
                  <c:v>4.1170799999999996</c:v>
                </c:pt>
                <c:pt idx="353">
                  <c:v>-77.861199999999997</c:v>
                </c:pt>
                <c:pt idx="354">
                  <c:v>-93.132800000000003</c:v>
                </c:pt>
                <c:pt idx="355">
                  <c:v>-54.7761</c:v>
                </c:pt>
                <c:pt idx="356">
                  <c:v>2.9151699999999998</c:v>
                </c:pt>
                <c:pt idx="357">
                  <c:v>49.854500000000002</c:v>
                </c:pt>
                <c:pt idx="358">
                  <c:v>68.204499999999996</c:v>
                </c:pt>
                <c:pt idx="359">
                  <c:v>52.712000000000003</c:v>
                </c:pt>
                <c:pt idx="360">
                  <c:v>1.1898</c:v>
                </c:pt>
                <c:pt idx="361">
                  <c:v>-52.0229</c:v>
                </c:pt>
                <c:pt idx="362">
                  <c:v>-61.066099999999999</c:v>
                </c:pt>
                <c:pt idx="363">
                  <c:v>-40.611400000000003</c:v>
                </c:pt>
                <c:pt idx="364">
                  <c:v>-11.3444</c:v>
                </c:pt>
                <c:pt idx="365">
                  <c:v>38.754300000000001</c:v>
                </c:pt>
                <c:pt idx="366">
                  <c:v>75.783699999999996</c:v>
                </c:pt>
                <c:pt idx="367">
                  <c:v>42.741399999999999</c:v>
                </c:pt>
                <c:pt idx="368">
                  <c:v>-54.457799999999999</c:v>
                </c:pt>
                <c:pt idx="369">
                  <c:v>-56.086100000000002</c:v>
                </c:pt>
                <c:pt idx="370">
                  <c:v>-8.4365500000000004</c:v>
                </c:pt>
                <c:pt idx="371">
                  <c:v>39.510399999999997</c:v>
                </c:pt>
                <c:pt idx="372">
                  <c:v>43.271299999999997</c:v>
                </c:pt>
                <c:pt idx="373">
                  <c:v>6.3353299999999999</c:v>
                </c:pt>
                <c:pt idx="374">
                  <c:v>-30.6418</c:v>
                </c:pt>
                <c:pt idx="375">
                  <c:v>-33.383699999999997</c:v>
                </c:pt>
                <c:pt idx="376">
                  <c:v>-4.7533000000000003</c:v>
                </c:pt>
                <c:pt idx="377">
                  <c:v>23.763100000000001</c:v>
                </c:pt>
                <c:pt idx="378">
                  <c:v>25.754899999999999</c:v>
                </c:pt>
                <c:pt idx="379">
                  <c:v>3.56304</c:v>
                </c:pt>
                <c:pt idx="380">
                  <c:v>-18.428000000000001</c:v>
                </c:pt>
                <c:pt idx="381">
                  <c:v>-19.869</c:v>
                </c:pt>
                <c:pt idx="382">
                  <c:v>-2.6682000000000001</c:v>
                </c:pt>
                <c:pt idx="383">
                  <c:v>14.2903</c:v>
                </c:pt>
                <c:pt idx="384">
                  <c:v>15.3279</c:v>
                </c:pt>
                <c:pt idx="385">
                  <c:v>1.9960199999999999</c:v>
                </c:pt>
                <c:pt idx="386">
                  <c:v>-11.081300000000001</c:v>
                </c:pt>
                <c:pt idx="387">
                  <c:v>-11.824400000000001</c:v>
                </c:pt>
                <c:pt idx="388">
                  <c:v>-1.4915</c:v>
                </c:pt>
                <c:pt idx="389">
                  <c:v>8.5926100000000005</c:v>
                </c:pt>
                <c:pt idx="390">
                  <c:v>9.1214499999999994</c:v>
                </c:pt>
                <c:pt idx="391">
                  <c:v>1.1131800000000001</c:v>
                </c:pt>
                <c:pt idx="392">
                  <c:v>-6.6626599999999998</c:v>
                </c:pt>
                <c:pt idx="393">
                  <c:v>-7.0362299999999998</c:v>
                </c:pt>
                <c:pt idx="394">
                  <c:v>-0.82976099999999997</c:v>
                </c:pt>
                <c:pt idx="395">
                  <c:v>5.1660300000000001</c:v>
                </c:pt>
                <c:pt idx="396">
                  <c:v>5.4275900000000004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688-41C2-AA64-CF0C181FDA70}"/>
            </c:ext>
          </c:extLst>
        </c:ser>
        <c:ser>
          <c:idx val="1"/>
          <c:order val="2"/>
          <c:tx>
            <c:strRef>
              <c:f>'sin+g5'!$B$5</c:f>
              <c:strCache>
                <c:ptCount val="1"/>
                <c:pt idx="0">
                  <c:v>1" camber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'sin+g5'!$B$7:$B$403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-3.1397599999999998E-2</c:v>
                </c:pt>
                <c:pt idx="295">
                  <c:v>-0.39878200000000003</c:v>
                </c:pt>
                <c:pt idx="296">
                  <c:v>-0.30740600000000001</c:v>
                </c:pt>
                <c:pt idx="297">
                  <c:v>0.28082099999999999</c:v>
                </c:pt>
                <c:pt idx="298">
                  <c:v>0.94906299999999999</c:v>
                </c:pt>
                <c:pt idx="299">
                  <c:v>1.27373</c:v>
                </c:pt>
                <c:pt idx="300">
                  <c:v>0.90901399999999999</c:v>
                </c:pt>
                <c:pt idx="301">
                  <c:v>-0.364979</c:v>
                </c:pt>
                <c:pt idx="302">
                  <c:v>-2.0281500000000001</c:v>
                </c:pt>
                <c:pt idx="303">
                  <c:v>-3.2590499999999998</c:v>
                </c:pt>
                <c:pt idx="304">
                  <c:v>-3.6212900000000001</c:v>
                </c:pt>
                <c:pt idx="305">
                  <c:v>-2.5117400000000001</c:v>
                </c:pt>
                <c:pt idx="306">
                  <c:v>1.5060800000000001</c:v>
                </c:pt>
                <c:pt idx="307">
                  <c:v>7.1684599999999996</c:v>
                </c:pt>
                <c:pt idx="308">
                  <c:v>11.744899999999999</c:v>
                </c:pt>
                <c:pt idx="309">
                  <c:v>12.5547</c:v>
                </c:pt>
                <c:pt idx="310">
                  <c:v>6.7264999999999997</c:v>
                </c:pt>
                <c:pt idx="311">
                  <c:v>12.1776</c:v>
                </c:pt>
                <c:pt idx="312">
                  <c:v>-3.0777399999999999</c:v>
                </c:pt>
                <c:pt idx="313">
                  <c:v>-22.976500000000001</c:v>
                </c:pt>
                <c:pt idx="314">
                  <c:v>-5.6253299999999999</c:v>
                </c:pt>
                <c:pt idx="315">
                  <c:v>7.6972500000000004</c:v>
                </c:pt>
                <c:pt idx="316">
                  <c:v>-13.095700000000001</c:v>
                </c:pt>
                <c:pt idx="317">
                  <c:v>-19.933199999999999</c:v>
                </c:pt>
                <c:pt idx="318">
                  <c:v>-2.68262</c:v>
                </c:pt>
                <c:pt idx="319">
                  <c:v>0.97033999999999998</c:v>
                </c:pt>
                <c:pt idx="320">
                  <c:v>-3.4424800000000002</c:v>
                </c:pt>
                <c:pt idx="321" formatCode="0.00E+00">
                  <c:v>7.5801899999999997E-3</c:v>
                </c:pt>
                <c:pt idx="322">
                  <c:v>2.8257300000000001</c:v>
                </c:pt>
                <c:pt idx="323">
                  <c:v>1.1684699999999999</c:v>
                </c:pt>
                <c:pt idx="324">
                  <c:v>-4.0366400000000002</c:v>
                </c:pt>
                <c:pt idx="325">
                  <c:v>-4.9052300000000004</c:v>
                </c:pt>
                <c:pt idx="326">
                  <c:v>4.1779999999999999</c:v>
                </c:pt>
                <c:pt idx="327">
                  <c:v>7.3214100000000002</c:v>
                </c:pt>
                <c:pt idx="328">
                  <c:v>1.3802399999999999</c:v>
                </c:pt>
                <c:pt idx="329">
                  <c:v>2.2061099999999998</c:v>
                </c:pt>
                <c:pt idx="330">
                  <c:v>2.8445999999999998</c:v>
                </c:pt>
                <c:pt idx="331">
                  <c:v>-0.291406</c:v>
                </c:pt>
                <c:pt idx="332">
                  <c:v>3.9147599999999998</c:v>
                </c:pt>
                <c:pt idx="333">
                  <c:v>5.5782800000000003</c:v>
                </c:pt>
                <c:pt idx="334">
                  <c:v>1.68604</c:v>
                </c:pt>
                <c:pt idx="335">
                  <c:v>4.6651999999999996</c:v>
                </c:pt>
                <c:pt idx="336">
                  <c:v>3.07483</c:v>
                </c:pt>
                <c:pt idx="337">
                  <c:v>-2.86327</c:v>
                </c:pt>
                <c:pt idx="338">
                  <c:v>4.8623700000000003</c:v>
                </c:pt>
                <c:pt idx="339">
                  <c:v>8.5731599999999997</c:v>
                </c:pt>
                <c:pt idx="340">
                  <c:v>-1.6616500000000001</c:v>
                </c:pt>
                <c:pt idx="341">
                  <c:v>-1.36192</c:v>
                </c:pt>
                <c:pt idx="342">
                  <c:v>0.92852599999999996</c:v>
                </c:pt>
                <c:pt idx="343">
                  <c:v>-8.8070799999999991</c:v>
                </c:pt>
                <c:pt idx="344">
                  <c:v>-5.77921</c:v>
                </c:pt>
                <c:pt idx="345">
                  <c:v>5.3831800000000003</c:v>
                </c:pt>
                <c:pt idx="346">
                  <c:v>0.19503400000000001</c:v>
                </c:pt>
                <c:pt idx="347">
                  <c:v>-5.9271399999999996</c:v>
                </c:pt>
                <c:pt idx="348">
                  <c:v>-2.71061</c:v>
                </c:pt>
                <c:pt idx="349">
                  <c:v>-0.95848500000000003</c:v>
                </c:pt>
                <c:pt idx="350">
                  <c:v>4.6225300000000002</c:v>
                </c:pt>
                <c:pt idx="351">
                  <c:v>6.3075299999999999</c:v>
                </c:pt>
                <c:pt idx="352">
                  <c:v>-8.6801999999999992</c:v>
                </c:pt>
                <c:pt idx="353">
                  <c:v>-19.033999999999999</c:v>
                </c:pt>
                <c:pt idx="354">
                  <c:v>-8.2858099999999997</c:v>
                </c:pt>
                <c:pt idx="355">
                  <c:v>8.6693999999999996</c:v>
                </c:pt>
                <c:pt idx="356">
                  <c:v>15.6317</c:v>
                </c:pt>
                <c:pt idx="357">
                  <c:v>7.1898400000000002</c:v>
                </c:pt>
                <c:pt idx="358">
                  <c:v>-3.0933899999999999</c:v>
                </c:pt>
                <c:pt idx="359">
                  <c:v>-3.5758100000000002</c:v>
                </c:pt>
                <c:pt idx="360">
                  <c:v>-10.1562</c:v>
                </c:pt>
                <c:pt idx="361">
                  <c:v>-14.242000000000001</c:v>
                </c:pt>
                <c:pt idx="362">
                  <c:v>6.5983299999999998</c:v>
                </c:pt>
                <c:pt idx="363">
                  <c:v>18.101299999999998</c:v>
                </c:pt>
                <c:pt idx="364">
                  <c:v>-3.4029199999999999</c:v>
                </c:pt>
                <c:pt idx="365">
                  <c:v>-14.124499999999999</c:v>
                </c:pt>
                <c:pt idx="366">
                  <c:v>-8.0212500000000002</c:v>
                </c:pt>
                <c:pt idx="367">
                  <c:v>-15.208399999999999</c:v>
                </c:pt>
                <c:pt idx="368">
                  <c:v>1.2146399999999999</c:v>
                </c:pt>
                <c:pt idx="369">
                  <c:v>37.799900000000001</c:v>
                </c:pt>
                <c:pt idx="370">
                  <c:v>31.459199999999999</c:v>
                </c:pt>
                <c:pt idx="371">
                  <c:v>-3.0365199999999999</c:v>
                </c:pt>
                <c:pt idx="372">
                  <c:v>-29.2729</c:v>
                </c:pt>
                <c:pt idx="373">
                  <c:v>-24.238199999999999</c:v>
                </c:pt>
                <c:pt idx="374">
                  <c:v>2.4653999999999998</c:v>
                </c:pt>
                <c:pt idx="375">
                  <c:v>22.668900000000001</c:v>
                </c:pt>
                <c:pt idx="376">
                  <c:v>18.674099999999999</c:v>
                </c:pt>
                <c:pt idx="377">
                  <c:v>-1.99702</c:v>
                </c:pt>
                <c:pt idx="378">
                  <c:v>-17.554400000000001</c:v>
                </c:pt>
                <c:pt idx="379">
                  <c:v>-14.386900000000001</c:v>
                </c:pt>
                <c:pt idx="380">
                  <c:v>1.6141799999999999</c:v>
                </c:pt>
                <c:pt idx="381">
                  <c:v>13.593500000000001</c:v>
                </c:pt>
                <c:pt idx="382">
                  <c:v>11.083600000000001</c:v>
                </c:pt>
                <c:pt idx="383">
                  <c:v>-1.3022</c:v>
                </c:pt>
                <c:pt idx="384">
                  <c:v>-10.5261</c:v>
                </c:pt>
                <c:pt idx="385">
                  <c:v>-8.5385399999999994</c:v>
                </c:pt>
                <c:pt idx="386">
                  <c:v>1.04864</c:v>
                </c:pt>
                <c:pt idx="387">
                  <c:v>8.15062</c:v>
                </c:pt>
                <c:pt idx="388">
                  <c:v>6.57768</c:v>
                </c:pt>
                <c:pt idx="389">
                  <c:v>-0.84307100000000001</c:v>
                </c:pt>
                <c:pt idx="390">
                  <c:v>-6.3111100000000002</c:v>
                </c:pt>
                <c:pt idx="391">
                  <c:v>-5.06698</c:v>
                </c:pt>
                <c:pt idx="392">
                  <c:v>0.67676899999999995</c:v>
                </c:pt>
                <c:pt idx="393">
                  <c:v>4.8866500000000004</c:v>
                </c:pt>
                <c:pt idx="394">
                  <c:v>3.9031199999999999</c:v>
                </c:pt>
                <c:pt idx="395">
                  <c:v>-0.54250699999999996</c:v>
                </c:pt>
                <c:pt idx="396">
                  <c:v>-3.7836099999999999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0688-41C2-AA64-CF0C181FD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848832"/>
        <c:axId val="235850368"/>
      </c:scatterChart>
      <c:valAx>
        <c:axId val="235848832"/>
        <c:scaling>
          <c:orientation val="minMax"/>
          <c:min val="22"/>
        </c:scaling>
        <c:delete val="0"/>
        <c:axPos val="b"/>
        <c:numFmt formatCode="General" sourceLinked="1"/>
        <c:majorTickMark val="out"/>
        <c:minorTickMark val="none"/>
        <c:tickLblPos val="nextTo"/>
        <c:crossAx val="235850368"/>
        <c:crossesAt val="-400"/>
        <c:crossBetween val="midCat"/>
      </c:valAx>
      <c:valAx>
        <c:axId val="2358503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In/sec</a:t>
                </a:r>
                <a:r>
                  <a:rPr lang="en-US" baseline="30000" dirty="0" smtClean="0"/>
                  <a:t>2</a:t>
                </a:r>
                <a:endParaRPr lang="en-US" baseline="30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584883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Displacement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6.645752350576431E-2"/>
          <c:y val="0.13924795858850977"/>
          <c:w val="0.89963952290773774"/>
          <c:h val="0.6978565179352580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'sin+g5'!$K$5</c:f>
              <c:strCache>
                <c:ptCount val="1"/>
                <c:pt idx="0">
                  <c:v>1" camber + 0.25sin(35d)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'sin+g5'!$K$7:$K$403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-1.3009E-306</c:v>
                </c:pt>
                <c:pt idx="22" formatCode="0.00E+00">
                  <c:v>8.9768900000000005E-300</c:v>
                </c:pt>
                <c:pt idx="23" formatCode="0.00E+00">
                  <c:v>-7.5682399999999993E-294</c:v>
                </c:pt>
                <c:pt idx="24" formatCode="0.00E+00">
                  <c:v>-5.52558E-287</c:v>
                </c:pt>
                <c:pt idx="25" formatCode="0.00E+00">
                  <c:v>2.0705800000000001E-280</c:v>
                </c:pt>
                <c:pt idx="26" formatCode="0.00E+00">
                  <c:v>1.80256E-274</c:v>
                </c:pt>
                <c:pt idx="27" formatCode="0.00E+00">
                  <c:v>-3.6564499999999999E-267</c:v>
                </c:pt>
                <c:pt idx="28" formatCode="0.00E+00">
                  <c:v>6.3150199999999998E-261</c:v>
                </c:pt>
                <c:pt idx="29" formatCode="0.00E+00">
                  <c:v>2.4997600000000001E-254</c:v>
                </c:pt>
                <c:pt idx="30" formatCode="0.00E+00">
                  <c:v>-9.6796600000000005E-248</c:v>
                </c:pt>
                <c:pt idx="31" formatCode="0.00E+00">
                  <c:v>8.9433900000000005E-243</c:v>
                </c:pt>
                <c:pt idx="32" formatCode="0.00E+00">
                  <c:v>8.4708200000000003E-235</c:v>
                </c:pt>
                <c:pt idx="33" formatCode="0.00E+00">
                  <c:v>-2.22874E-228</c:v>
                </c:pt>
                <c:pt idx="34" formatCode="0.00E+00">
                  <c:v>-6.4039100000000001E-222</c:v>
                </c:pt>
                <c:pt idx="35" formatCode="0.00E+00">
                  <c:v>4.7871999999999999E-215</c:v>
                </c:pt>
                <c:pt idx="36" formatCode="0.00E+00">
                  <c:v>-3.7207100000000001E-209</c:v>
                </c:pt>
                <c:pt idx="37" formatCode="0.00E+00">
                  <c:v>-3.7891599999999998E-202</c:v>
                </c:pt>
                <c:pt idx="38" formatCode="0.00E+00">
                  <c:v>9.2734099999999996E-196</c:v>
                </c:pt>
                <c:pt idx="39" formatCode="0.00E+00">
                  <c:v>9.2829199999999997E-190</c:v>
                </c:pt>
                <c:pt idx="40" formatCode="0.00E+00">
                  <c:v>-1.18863E-182</c:v>
                </c:pt>
                <c:pt idx="41" formatCode="0.00E+00">
                  <c:v>2.05868E-176</c:v>
                </c:pt>
                <c:pt idx="42" formatCode="0.00E+00">
                  <c:v>1.3495200000000001E-169</c:v>
                </c:pt>
                <c:pt idx="43" formatCode="0.00E+00">
                  <c:v>-5.62594E-163</c:v>
                </c:pt>
                <c:pt idx="44" formatCode="0.00E+00">
                  <c:v>-1.1099200000000001E-157</c:v>
                </c:pt>
                <c:pt idx="45" formatCode="0.00E+00">
                  <c:v>4.6787400000000001E-150</c:v>
                </c:pt>
                <c:pt idx="46" formatCode="0.00E+00">
                  <c:v>-7.8335100000000003E-144</c:v>
                </c:pt>
                <c:pt idx="47" formatCode="0.00E+00">
                  <c:v>-2.4535200000000001E-137</c:v>
                </c:pt>
                <c:pt idx="48" formatCode="0.00E+00">
                  <c:v>1.6743600000000001E-130</c:v>
                </c:pt>
                <c:pt idx="49" formatCode="0.00E+00">
                  <c:v>-1.0435400000000001E-124</c:v>
                </c:pt>
                <c:pt idx="50" formatCode="0.00E+00">
                  <c:v>-2.1906900000000001E-117</c:v>
                </c:pt>
                <c:pt idx="51" formatCode="0.00E+00">
                  <c:v>5.54554E-111</c:v>
                </c:pt>
                <c:pt idx="52" formatCode="0.00E+00">
                  <c:v>7.4378499999999996E-105</c:v>
                </c:pt>
                <c:pt idx="53" formatCode="0.00E+00">
                  <c:v>-5.3342700000000003E-98</c:v>
                </c:pt>
                <c:pt idx="54" formatCode="0.00E+00">
                  <c:v>5.7317499999999999E-92</c:v>
                </c:pt>
                <c:pt idx="55" formatCode="0.00E+00">
                  <c:v>4.8829099999999998E-85</c:v>
                </c:pt>
                <c:pt idx="56" formatCode="0.00E+00">
                  <c:v>-2.1492900000000001E-78</c:v>
                </c:pt>
                <c:pt idx="57" formatCode="0.00E+00">
                  <c:v>-1.4281499999999999E-72</c:v>
                </c:pt>
                <c:pt idx="58" formatCode="0.00E+00">
                  <c:v>2.96969E-65</c:v>
                </c:pt>
                <c:pt idx="59" formatCode="0.00E+00">
                  <c:v>-4.4973500000000002E-59</c:v>
                </c:pt>
                <c:pt idx="60" formatCode="0.00E+00">
                  <c:v>-1.4209300000000001E-52</c:v>
                </c:pt>
                <c:pt idx="61" formatCode="0.00E+00">
                  <c:v>5.94393E-46</c:v>
                </c:pt>
                <c:pt idx="62" formatCode="0.00E+00">
                  <c:v>-1.3820199999999999E-40</c:v>
                </c:pt>
                <c:pt idx="63" formatCode="0.00E+00">
                  <c:v>-8.29543E-33</c:v>
                </c:pt>
                <c:pt idx="64" formatCode="0.00E+00">
                  <c:v>2.3652399999999999E-26</c:v>
                </c:pt>
                <c:pt idx="65" formatCode="0.00E+00">
                  <c:v>5.4154099999999999E-20</c:v>
                </c:pt>
                <c:pt idx="66" formatCode="0.00E+00">
                  <c:v>-3.5619099999999999E-13</c:v>
                </c:pt>
                <c:pt idx="67" formatCode="0.00E+00">
                  <c:v>2.60472E-7</c:v>
                </c:pt>
                <c:pt idx="68" formatCode="0.00E+00">
                  <c:v>-3.2847499999999999E-3</c:v>
                </c:pt>
                <c:pt idx="69">
                  <c:v>-1.7836600000000001E-2</c:v>
                </c:pt>
                <c:pt idx="70">
                  <c:v>-5.08114E-2</c:v>
                </c:pt>
                <c:pt idx="71">
                  <c:v>-0.105559</c:v>
                </c:pt>
                <c:pt idx="72">
                  <c:v>-0.17902599999999999</c:v>
                </c:pt>
                <c:pt idx="73">
                  <c:v>-0.25683899999999998</c:v>
                </c:pt>
                <c:pt idx="74">
                  <c:v>-0.31592799999999999</c:v>
                </c:pt>
                <c:pt idx="75">
                  <c:v>-0.33662199999999998</c:v>
                </c:pt>
                <c:pt idx="76">
                  <c:v>-0.31688499999999997</c:v>
                </c:pt>
                <c:pt idx="77">
                  <c:v>-0.28188400000000002</c:v>
                </c:pt>
                <c:pt idx="78">
                  <c:v>-0.277812</c:v>
                </c:pt>
                <c:pt idx="79">
                  <c:v>-0.34237099999999998</c:v>
                </c:pt>
                <c:pt idx="80">
                  <c:v>-0.47743799999999997</c:v>
                </c:pt>
                <c:pt idx="81">
                  <c:v>-0.64646599999999999</c:v>
                </c:pt>
                <c:pt idx="82">
                  <c:v>-0.78810000000000002</c:v>
                </c:pt>
                <c:pt idx="83">
                  <c:v>-0.84444900000000001</c:v>
                </c:pt>
                <c:pt idx="84">
                  <c:v>-0.79754599999999998</c:v>
                </c:pt>
                <c:pt idx="85">
                  <c:v>-0.68380099999999999</c:v>
                </c:pt>
                <c:pt idx="86">
                  <c:v>-0.57152599999999998</c:v>
                </c:pt>
                <c:pt idx="87">
                  <c:v>-0.52564599999999995</c:v>
                </c:pt>
                <c:pt idx="88">
                  <c:v>-0.58098099999999997</c:v>
                </c:pt>
                <c:pt idx="89">
                  <c:v>-0.72030300000000003</c:v>
                </c:pt>
                <c:pt idx="90">
                  <c:v>-0.87429400000000002</c:v>
                </c:pt>
                <c:pt idx="91">
                  <c:v>-0.95798700000000003</c:v>
                </c:pt>
                <c:pt idx="92">
                  <c:v>-0.91218100000000002</c:v>
                </c:pt>
                <c:pt idx="93">
                  <c:v>-0.73153500000000005</c:v>
                </c:pt>
                <c:pt idx="94">
                  <c:v>-0.48200399999999999</c:v>
                </c:pt>
                <c:pt idx="95">
                  <c:v>-0.27785100000000001</c:v>
                </c:pt>
                <c:pt idx="96">
                  <c:v>-0.21092</c:v>
                </c:pt>
                <c:pt idx="97">
                  <c:v>-0.295514</c:v>
                </c:pt>
                <c:pt idx="98">
                  <c:v>-0.468725</c:v>
                </c:pt>
                <c:pt idx="99">
                  <c:v>-0.61648099999999995</c:v>
                </c:pt>
                <c:pt idx="100">
                  <c:v>-0.62453999999999998</c:v>
                </c:pt>
                <c:pt idx="101">
                  <c:v>-0.46205600000000002</c:v>
                </c:pt>
                <c:pt idx="102">
                  <c:v>-0.21499399999999999</c:v>
                </c:pt>
                <c:pt idx="103">
                  <c:v>-1.69172E-2</c:v>
                </c:pt>
                <c:pt idx="104">
                  <c:v>4.3710100000000002E-2</c:v>
                </c:pt>
                <c:pt idx="105">
                  <c:v>-3.6563699999999998E-2</c:v>
                </c:pt>
                <c:pt idx="106">
                  <c:v>-0.18901899999999999</c:v>
                </c:pt>
                <c:pt idx="107">
                  <c:v>-0.33030399999999999</c:v>
                </c:pt>
                <c:pt idx="108">
                  <c:v>-0.42028799999999999</c:v>
                </c:pt>
                <c:pt idx="109">
                  <c:v>-0.45347700000000002</c:v>
                </c:pt>
                <c:pt idx="110">
                  <c:v>-0.42008200000000001</c:v>
                </c:pt>
                <c:pt idx="111">
                  <c:v>-0.31419399999999997</c:v>
                </c:pt>
                <c:pt idx="112">
                  <c:v>-0.16891300000000001</c:v>
                </c:pt>
                <c:pt idx="113">
                  <c:v>-5.4454299999999997E-2</c:v>
                </c:pt>
                <c:pt idx="114">
                  <c:v>-4.30993E-2</c:v>
                </c:pt>
                <c:pt idx="115">
                  <c:v>-0.17005100000000001</c:v>
                </c:pt>
                <c:pt idx="116">
                  <c:v>-0.39857300000000001</c:v>
                </c:pt>
                <c:pt idx="117">
                  <c:v>-0.62694399999999995</c:v>
                </c:pt>
                <c:pt idx="118">
                  <c:v>-0.74721000000000004</c:v>
                </c:pt>
                <c:pt idx="119">
                  <c:v>-0.70214500000000002</c:v>
                </c:pt>
                <c:pt idx="120">
                  <c:v>-0.51707099999999995</c:v>
                </c:pt>
                <c:pt idx="121">
                  <c:v>-0.29666700000000001</c:v>
                </c:pt>
                <c:pt idx="122">
                  <c:v>-0.167465</c:v>
                </c:pt>
                <c:pt idx="123">
                  <c:v>-0.20427200000000001</c:v>
                </c:pt>
                <c:pt idx="124">
                  <c:v>-0.39760299999999998</c:v>
                </c:pt>
                <c:pt idx="125">
                  <c:v>-0.661524</c:v>
                </c:pt>
                <c:pt idx="126">
                  <c:v>-0.86867300000000003</c:v>
                </c:pt>
                <c:pt idx="127">
                  <c:v>-0.91631099999999999</c:v>
                </c:pt>
                <c:pt idx="128">
                  <c:v>-0.786775</c:v>
                </c:pt>
                <c:pt idx="129">
                  <c:v>-0.54647800000000002</c:v>
                </c:pt>
                <c:pt idx="130">
                  <c:v>-0.29999199999999998</c:v>
                </c:pt>
                <c:pt idx="131">
                  <c:v>-0.14858299999999999</c:v>
                </c:pt>
                <c:pt idx="132">
                  <c:v>-0.151556</c:v>
                </c:pt>
                <c:pt idx="133">
                  <c:v>-0.29947800000000002</c:v>
                </c:pt>
                <c:pt idx="134">
                  <c:v>-0.51899600000000001</c:v>
                </c:pt>
                <c:pt idx="135">
                  <c:v>-0.69869199999999998</c:v>
                </c:pt>
                <c:pt idx="136">
                  <c:v>-0.74351800000000001</c:v>
                </c:pt>
                <c:pt idx="137">
                  <c:v>-0.643791</c:v>
                </c:pt>
                <c:pt idx="138">
                  <c:v>-0.476329</c:v>
                </c:pt>
                <c:pt idx="139">
                  <c:v>-0.322488</c:v>
                </c:pt>
                <c:pt idx="140">
                  <c:v>-0.217863</c:v>
                </c:pt>
                <c:pt idx="141">
                  <c:v>-0.17785599999999999</c:v>
                </c:pt>
                <c:pt idx="142">
                  <c:v>-0.219918</c:v>
                </c:pt>
                <c:pt idx="143">
                  <c:v>-0.34971400000000002</c:v>
                </c:pt>
                <c:pt idx="144">
                  <c:v>-0.540987</c:v>
                </c:pt>
                <c:pt idx="145">
                  <c:v>-0.72550099999999995</c:v>
                </c:pt>
                <c:pt idx="146">
                  <c:v>-0.81254800000000005</c:v>
                </c:pt>
                <c:pt idx="147">
                  <c:v>-0.74924299999999999</c:v>
                </c:pt>
                <c:pt idx="148">
                  <c:v>-0.56278300000000003</c:v>
                </c:pt>
                <c:pt idx="149">
                  <c:v>-0.34256399999999998</c:v>
                </c:pt>
                <c:pt idx="150">
                  <c:v>-0.20599799999999999</c:v>
                </c:pt>
                <c:pt idx="151">
                  <c:v>-0.25329600000000002</c:v>
                </c:pt>
                <c:pt idx="152">
                  <c:v>-0.49229499999999998</c:v>
                </c:pt>
                <c:pt idx="153">
                  <c:v>-0.81040500000000004</c:v>
                </c:pt>
                <c:pt idx="154">
                  <c:v>-1.0507899999999999</c:v>
                </c:pt>
                <c:pt idx="155">
                  <c:v>-1.10564</c:v>
                </c:pt>
                <c:pt idx="156">
                  <c:v>-0.94849499999999998</c:v>
                </c:pt>
                <c:pt idx="157">
                  <c:v>-0.64165499999999998</c:v>
                </c:pt>
                <c:pt idx="158">
                  <c:v>-0.32551000000000002</c:v>
                </c:pt>
                <c:pt idx="159">
                  <c:v>-0.14723800000000001</c:v>
                </c:pt>
                <c:pt idx="160">
                  <c:v>-0.17474100000000001</c:v>
                </c:pt>
                <c:pt idx="161">
                  <c:v>-0.37024699999999999</c:v>
                </c:pt>
                <c:pt idx="162">
                  <c:v>-0.61519699999999999</c:v>
                </c:pt>
                <c:pt idx="163">
                  <c:v>-0.76802499999999996</c:v>
                </c:pt>
                <c:pt idx="164">
                  <c:v>-0.75104700000000002</c:v>
                </c:pt>
                <c:pt idx="165">
                  <c:v>-0.59202999999999995</c:v>
                </c:pt>
                <c:pt idx="166">
                  <c:v>-0.37529800000000002</c:v>
                </c:pt>
                <c:pt idx="167">
                  <c:v>-0.18485499999999999</c:v>
                </c:pt>
                <c:pt idx="168">
                  <c:v>-7.9984899999999998E-2</c:v>
                </c:pt>
                <c:pt idx="169">
                  <c:v>-8.14912E-2</c:v>
                </c:pt>
                <c:pt idx="170">
                  <c:v>-0.180038</c:v>
                </c:pt>
                <c:pt idx="171">
                  <c:v>-0.35080800000000001</c:v>
                </c:pt>
                <c:pt idx="172">
                  <c:v>-0.54446499999999998</c:v>
                </c:pt>
                <c:pt idx="173">
                  <c:v>-0.67927800000000005</c:v>
                </c:pt>
                <c:pt idx="174">
                  <c:v>-0.67664599999999997</c:v>
                </c:pt>
                <c:pt idx="175">
                  <c:v>-0.51816600000000002</c:v>
                </c:pt>
                <c:pt idx="176">
                  <c:v>-0.269623</c:v>
                </c:pt>
                <c:pt idx="177">
                  <c:v>-5.1310799999999997E-2</c:v>
                </c:pt>
                <c:pt idx="178">
                  <c:v>2.70625E-2</c:v>
                </c:pt>
                <c:pt idx="179">
                  <c:v>-8.5012500000000005E-2</c:v>
                </c:pt>
                <c:pt idx="180">
                  <c:v>-0.360987</c:v>
                </c:pt>
                <c:pt idx="181">
                  <c:v>-0.696994</c:v>
                </c:pt>
                <c:pt idx="182">
                  <c:v>-0.95352199999999998</c:v>
                </c:pt>
                <c:pt idx="183">
                  <c:v>-1.02413</c:v>
                </c:pt>
                <c:pt idx="184">
                  <c:v>-0.88048199999999999</c:v>
                </c:pt>
                <c:pt idx="185">
                  <c:v>-0.58945099999999995</c:v>
                </c:pt>
                <c:pt idx="186">
                  <c:v>-0.29908699999999999</c:v>
                </c:pt>
                <c:pt idx="187">
                  <c:v>-0.164549</c:v>
                </c:pt>
                <c:pt idx="188">
                  <c:v>-0.252521</c:v>
                </c:pt>
                <c:pt idx="189">
                  <c:v>-0.51824000000000003</c:v>
                </c:pt>
                <c:pt idx="190">
                  <c:v>-0.85082999999999998</c:v>
                </c:pt>
                <c:pt idx="191">
                  <c:v>-1.10825</c:v>
                </c:pt>
                <c:pt idx="192">
                  <c:v>-1.15774</c:v>
                </c:pt>
                <c:pt idx="193">
                  <c:v>-0.95485799999999998</c:v>
                </c:pt>
                <c:pt idx="194">
                  <c:v>-0.58503000000000005</c:v>
                </c:pt>
                <c:pt idx="195">
                  <c:v>-0.21540300000000001</c:v>
                </c:pt>
                <c:pt idx="196" formatCode="0.00E+00">
                  <c:v>-7.3950200000000004E-3</c:v>
                </c:pt>
                <c:pt idx="197">
                  <c:v>-4.4368100000000001E-2</c:v>
                </c:pt>
                <c:pt idx="198">
                  <c:v>-0.28736499999999998</c:v>
                </c:pt>
                <c:pt idx="199">
                  <c:v>-0.58956699999999995</c:v>
                </c:pt>
                <c:pt idx="200">
                  <c:v>-0.78813299999999997</c:v>
                </c:pt>
                <c:pt idx="201">
                  <c:v>-0.79560799999999998</c:v>
                </c:pt>
                <c:pt idx="202">
                  <c:v>-0.62042200000000003</c:v>
                </c:pt>
                <c:pt idx="203">
                  <c:v>-0.34818500000000002</c:v>
                </c:pt>
                <c:pt idx="204">
                  <c:v>-0.107712</c:v>
                </c:pt>
                <c:pt idx="205" formatCode="0.00E+00">
                  <c:v>1.34034E-3</c:v>
                </c:pt>
                <c:pt idx="206">
                  <c:v>-3.0134500000000002E-2</c:v>
                </c:pt>
                <c:pt idx="207">
                  <c:v>-0.15160399999999999</c:v>
                </c:pt>
                <c:pt idx="208">
                  <c:v>-0.31373600000000001</c:v>
                </c:pt>
                <c:pt idx="209">
                  <c:v>-0.46518500000000002</c:v>
                </c:pt>
                <c:pt idx="210">
                  <c:v>-0.53695300000000001</c:v>
                </c:pt>
                <c:pt idx="211">
                  <c:v>-0.46734599999999998</c:v>
                </c:pt>
                <c:pt idx="212">
                  <c:v>-0.24415700000000001</c:v>
                </c:pt>
                <c:pt idx="213">
                  <c:v>5.2331000000000003E-2</c:v>
                </c:pt>
                <c:pt idx="214">
                  <c:v>0.26175199999999998</c:v>
                </c:pt>
                <c:pt idx="215">
                  <c:v>0.26148199999999999</c:v>
                </c:pt>
                <c:pt idx="216">
                  <c:v>6.6773600000000002E-2</c:v>
                </c:pt>
                <c:pt idx="217">
                  <c:v>-0.20521600000000001</c:v>
                </c:pt>
                <c:pt idx="218">
                  <c:v>-0.41868899999999998</c:v>
                </c:pt>
                <c:pt idx="219">
                  <c:v>-0.47940700000000003</c:v>
                </c:pt>
                <c:pt idx="220">
                  <c:v>-0.38158500000000001</c:v>
                </c:pt>
                <c:pt idx="221">
                  <c:v>-0.20324900000000001</c:v>
                </c:pt>
                <c:pt idx="222">
                  <c:v>-4.6414299999999999E-2</c:v>
                </c:pt>
                <c:pt idx="223">
                  <c:v>2.0183900000000001E-2</c:v>
                </c:pt>
                <c:pt idx="224">
                  <c:v>-1.8549400000000001E-2</c:v>
                </c:pt>
                <c:pt idx="225">
                  <c:v>-0.132385</c:v>
                </c:pt>
                <c:pt idx="226">
                  <c:v>-0.275343</c:v>
                </c:pt>
                <c:pt idx="227">
                  <c:v>-0.41163100000000002</c:v>
                </c:pt>
                <c:pt idx="228">
                  <c:v>-0.50182800000000005</c:v>
                </c:pt>
                <c:pt idx="229">
                  <c:v>-0.49355399999999999</c:v>
                </c:pt>
                <c:pt idx="230">
                  <c:v>-0.364732</c:v>
                </c:pt>
                <c:pt idx="231">
                  <c:v>-0.164439</c:v>
                </c:pt>
                <c:pt idx="232" formatCode="0.00E+00">
                  <c:v>3.53769E-3</c:v>
                </c:pt>
                <c:pt idx="233">
                  <c:v>4.0466500000000002E-2</c:v>
                </c:pt>
                <c:pt idx="234">
                  <c:v>-7.5728799999999999E-2</c:v>
                </c:pt>
                <c:pt idx="235">
                  <c:v>-0.265102</c:v>
                </c:pt>
                <c:pt idx="236">
                  <c:v>-0.414275</c:v>
                </c:pt>
                <c:pt idx="237">
                  <c:v>-0.45738800000000002</c:v>
                </c:pt>
                <c:pt idx="238">
                  <c:v>-0.37564399999999998</c:v>
                </c:pt>
                <c:pt idx="239">
                  <c:v>-0.185724</c:v>
                </c:pt>
                <c:pt idx="240">
                  <c:v>3.43491E-2</c:v>
                </c:pt>
                <c:pt idx="241">
                  <c:v>0.17530699999999999</c:v>
                </c:pt>
                <c:pt idx="242">
                  <c:v>0.18155099999999999</c:v>
                </c:pt>
                <c:pt idx="243">
                  <c:v>7.8467700000000001E-2</c:v>
                </c:pt>
                <c:pt idx="244">
                  <c:v>-6.2606099999999998E-2</c:v>
                </c:pt>
                <c:pt idx="245">
                  <c:v>-0.15947</c:v>
                </c:pt>
                <c:pt idx="246">
                  <c:v>-0.14985200000000001</c:v>
                </c:pt>
                <c:pt idx="247">
                  <c:v>-2.1811000000000001E-2</c:v>
                </c:pt>
                <c:pt idx="248">
                  <c:v>0.17696000000000001</c:v>
                </c:pt>
                <c:pt idx="249">
                  <c:v>0.34961199999999998</c:v>
                </c:pt>
                <c:pt idx="250">
                  <c:v>0.38737300000000002</c:v>
                </c:pt>
                <c:pt idx="251">
                  <c:v>0.252581</c:v>
                </c:pt>
                <c:pt idx="252">
                  <c:v>3.4378800000000001E-2</c:v>
                </c:pt>
                <c:pt idx="253">
                  <c:v>-0.124838</c:v>
                </c:pt>
                <c:pt idx="254">
                  <c:v>-0.15811800000000001</c:v>
                </c:pt>
                <c:pt idx="255">
                  <c:v>-9.7015500000000005E-2</c:v>
                </c:pt>
                <c:pt idx="256" formatCode="0.00E+00">
                  <c:v>-1.2970200000000001E-3</c:v>
                </c:pt>
                <c:pt idx="257">
                  <c:v>8.4069699999999997E-2</c:v>
                </c:pt>
                <c:pt idx="258">
                  <c:v>0.12967899999999999</c:v>
                </c:pt>
                <c:pt idx="259">
                  <c:v>0.12203600000000001</c:v>
                </c:pt>
                <c:pt idx="260">
                  <c:v>5.5216500000000002E-2</c:v>
                </c:pt>
                <c:pt idx="261">
                  <c:v>-6.8372299999999997E-2</c:v>
                </c:pt>
                <c:pt idx="262">
                  <c:v>-0.21251300000000001</c:v>
                </c:pt>
                <c:pt idx="263">
                  <c:v>-0.31242300000000001</c:v>
                </c:pt>
                <c:pt idx="264">
                  <c:v>-0.312475</c:v>
                </c:pt>
                <c:pt idx="265">
                  <c:v>-0.19020300000000001</c:v>
                </c:pt>
                <c:pt idx="266">
                  <c:v>1.5214999999999999E-2</c:v>
                </c:pt>
                <c:pt idx="267">
                  <c:v>0.185528</c:v>
                </c:pt>
                <c:pt idx="268">
                  <c:v>0.19389000000000001</c:v>
                </c:pt>
                <c:pt idx="269">
                  <c:v>1.5663E-2</c:v>
                </c:pt>
                <c:pt idx="270">
                  <c:v>-0.24847</c:v>
                </c:pt>
                <c:pt idx="271">
                  <c:v>-0.44034299999999998</c:v>
                </c:pt>
                <c:pt idx="272">
                  <c:v>-0.435921</c:v>
                </c:pt>
                <c:pt idx="273">
                  <c:v>-0.22331300000000001</c:v>
                </c:pt>
                <c:pt idx="274">
                  <c:v>8.1125900000000001E-2</c:v>
                </c:pt>
                <c:pt idx="275">
                  <c:v>0.29735600000000001</c:v>
                </c:pt>
                <c:pt idx="276">
                  <c:v>0.27858899999999998</c:v>
                </c:pt>
                <c:pt idx="277">
                  <c:v>1.29806E-2</c:v>
                </c:pt>
                <c:pt idx="278">
                  <c:v>-0.32058700000000001</c:v>
                </c:pt>
                <c:pt idx="279">
                  <c:v>-0.45912799999999998</c:v>
                </c:pt>
                <c:pt idx="280">
                  <c:v>-0.27851799999999999</c:v>
                </c:pt>
                <c:pt idx="281">
                  <c:v>9.7024600000000003E-2</c:v>
                </c:pt>
                <c:pt idx="282">
                  <c:v>0.39785900000000002</c:v>
                </c:pt>
                <c:pt idx="283">
                  <c:v>0.41600300000000001</c:v>
                </c:pt>
                <c:pt idx="284">
                  <c:v>0.161747</c:v>
                </c:pt>
                <c:pt idx="285">
                  <c:v>-0.15190000000000001</c:v>
                </c:pt>
                <c:pt idx="286">
                  <c:v>-0.294516</c:v>
                </c:pt>
                <c:pt idx="287">
                  <c:v>-0.192103</c:v>
                </c:pt>
                <c:pt idx="288">
                  <c:v>5.7577799999999998E-2</c:v>
                </c:pt>
                <c:pt idx="289">
                  <c:v>0.27688200000000002</c:v>
                </c:pt>
                <c:pt idx="290">
                  <c:v>0.323403</c:v>
                </c:pt>
                <c:pt idx="291">
                  <c:v>0.19390399999999999</c:v>
                </c:pt>
                <c:pt idx="292">
                  <c:v>2.3621099999999999E-2</c:v>
                </c:pt>
                <c:pt idx="293">
                  <c:v>-5.5397099999999998E-2</c:v>
                </c:pt>
                <c:pt idx="294">
                  <c:v>-3.2801200000000003E-2</c:v>
                </c:pt>
                <c:pt idx="295">
                  <c:v>1.81703E-2</c:v>
                </c:pt>
                <c:pt idx="296">
                  <c:v>4.4606800000000002E-2</c:v>
                </c:pt>
                <c:pt idx="297">
                  <c:v>5.5501099999999998E-2</c:v>
                </c:pt>
                <c:pt idx="298">
                  <c:v>8.8294300000000006E-2</c:v>
                </c:pt>
                <c:pt idx="299">
                  <c:v>0.143868</c:v>
                </c:pt>
                <c:pt idx="300">
                  <c:v>0.164635</c:v>
                </c:pt>
                <c:pt idx="301">
                  <c:v>0.10263</c:v>
                </c:pt>
                <c:pt idx="302">
                  <c:v>-1.19556E-2</c:v>
                </c:pt>
                <c:pt idx="303">
                  <c:v>-0.102322</c:v>
                </c:pt>
                <c:pt idx="304">
                  <c:v>-0.114566</c:v>
                </c:pt>
                <c:pt idx="305">
                  <c:v>-3.8999899999999997E-2</c:v>
                </c:pt>
                <c:pt idx="306">
                  <c:v>8.7370799999999998E-2</c:v>
                </c:pt>
                <c:pt idx="307">
                  <c:v>0.18160399999999999</c:v>
                </c:pt>
                <c:pt idx="308">
                  <c:v>0.16304199999999999</c:v>
                </c:pt>
                <c:pt idx="309">
                  <c:v>2.4672699999999999E-2</c:v>
                </c:pt>
                <c:pt idx="310">
                  <c:v>-0.15054799999999999</c:v>
                </c:pt>
                <c:pt idx="311">
                  <c:v>-0.24476899999999999</c:v>
                </c:pt>
                <c:pt idx="312">
                  <c:v>-0.19871900000000001</c:v>
                </c:pt>
                <c:pt idx="313">
                  <c:v>-7.3399000000000006E-2</c:v>
                </c:pt>
                <c:pt idx="314" formatCode="0.00E+00">
                  <c:v>7.96527E-3</c:v>
                </c:pt>
                <c:pt idx="315">
                  <c:v>-1.63716E-2</c:v>
                </c:pt>
                <c:pt idx="316">
                  <c:v>-0.110081</c:v>
                </c:pt>
                <c:pt idx="317">
                  <c:v>-0.20161699999999999</c:v>
                </c:pt>
                <c:pt idx="318">
                  <c:v>-0.246641</c:v>
                </c:pt>
                <c:pt idx="319">
                  <c:v>-0.24817</c:v>
                </c:pt>
                <c:pt idx="320">
                  <c:v>-0.23736199999999999</c:v>
                </c:pt>
                <c:pt idx="321">
                  <c:v>-0.22961899999999999</c:v>
                </c:pt>
                <c:pt idx="322">
                  <c:v>-0.21370800000000001</c:v>
                </c:pt>
                <c:pt idx="323">
                  <c:v>-0.186751</c:v>
                </c:pt>
                <c:pt idx="324">
                  <c:v>-0.16359799999999999</c:v>
                </c:pt>
                <c:pt idx="325">
                  <c:v>-0.15686</c:v>
                </c:pt>
                <c:pt idx="326">
                  <c:v>-0.17999299999999999</c:v>
                </c:pt>
                <c:pt idx="327">
                  <c:v>-0.233705</c:v>
                </c:pt>
                <c:pt idx="328">
                  <c:v>-0.26954600000000001</c:v>
                </c:pt>
                <c:pt idx="329">
                  <c:v>-0.23364699999999999</c:v>
                </c:pt>
                <c:pt idx="330">
                  <c:v>-0.15085100000000001</c:v>
                </c:pt>
                <c:pt idx="331">
                  <c:v>-9.4009999999999996E-2</c:v>
                </c:pt>
                <c:pt idx="332">
                  <c:v>-8.7358000000000005E-2</c:v>
                </c:pt>
                <c:pt idx="333">
                  <c:v>-9.7730499999999998E-2</c:v>
                </c:pt>
                <c:pt idx="334">
                  <c:v>-9.0935699999999994E-2</c:v>
                </c:pt>
                <c:pt idx="335">
                  <c:v>-6.5140799999999999E-2</c:v>
                </c:pt>
                <c:pt idx="336">
                  <c:v>-4.9843100000000001E-2</c:v>
                </c:pt>
                <c:pt idx="337">
                  <c:v>-6.3546699999999998E-2</c:v>
                </c:pt>
                <c:pt idx="338">
                  <c:v>-6.9684700000000002E-2</c:v>
                </c:pt>
                <c:pt idx="339">
                  <c:v>-2.3851600000000001E-2</c:v>
                </c:pt>
                <c:pt idx="340">
                  <c:v>4.5576800000000001E-2</c:v>
                </c:pt>
                <c:pt idx="341">
                  <c:v>7.3337299999999994E-2</c:v>
                </c:pt>
                <c:pt idx="342">
                  <c:v>5.1815300000000002E-2</c:v>
                </c:pt>
                <c:pt idx="343">
                  <c:v>2.50435E-2</c:v>
                </c:pt>
                <c:pt idx="344">
                  <c:v>2.11989E-2</c:v>
                </c:pt>
                <c:pt idx="345">
                  <c:v>3.7829000000000002E-2</c:v>
                </c:pt>
                <c:pt idx="346">
                  <c:v>6.1848E-2</c:v>
                </c:pt>
                <c:pt idx="347">
                  <c:v>8.0309099999999994E-2</c:v>
                </c:pt>
                <c:pt idx="348">
                  <c:v>8.5236300000000001E-2</c:v>
                </c:pt>
                <c:pt idx="349">
                  <c:v>6.9298600000000002E-2</c:v>
                </c:pt>
                <c:pt idx="350">
                  <c:v>3.4165000000000001E-2</c:v>
                </c:pt>
                <c:pt idx="351">
                  <c:v>1.8738600000000001E-2</c:v>
                </c:pt>
                <c:pt idx="352">
                  <c:v>7.0110000000000006E-2</c:v>
                </c:pt>
                <c:pt idx="353">
                  <c:v>0.158752</c:v>
                </c:pt>
                <c:pt idx="354">
                  <c:v>0.18362000000000001</c:v>
                </c:pt>
                <c:pt idx="355">
                  <c:v>9.1502200000000006E-2</c:v>
                </c:pt>
                <c:pt idx="356">
                  <c:v>-5.2011599999999998E-2</c:v>
                </c:pt>
                <c:pt idx="357">
                  <c:v>-0.121127</c:v>
                </c:pt>
                <c:pt idx="358">
                  <c:v>-4.3450299999999997E-2</c:v>
                </c:pt>
                <c:pt idx="359">
                  <c:v>0.12753300000000001</c:v>
                </c:pt>
                <c:pt idx="360">
                  <c:v>0.250724</c:v>
                </c:pt>
                <c:pt idx="361">
                  <c:v>0.22355800000000001</c:v>
                </c:pt>
                <c:pt idx="362">
                  <c:v>5.9670399999999998E-2</c:v>
                </c:pt>
                <c:pt idx="363">
                  <c:v>-0.137515</c:v>
                </c:pt>
                <c:pt idx="364">
                  <c:v>-0.23250199999999999</c:v>
                </c:pt>
                <c:pt idx="365">
                  <c:v>-0.13743</c:v>
                </c:pt>
                <c:pt idx="366">
                  <c:v>8.8696399999999995E-2</c:v>
                </c:pt>
                <c:pt idx="367">
                  <c:v>0.25836100000000001</c:v>
                </c:pt>
                <c:pt idx="368">
                  <c:v>0.22964200000000001</c:v>
                </c:pt>
                <c:pt idx="369">
                  <c:v>3.16426E-2</c:v>
                </c:pt>
                <c:pt idx="370">
                  <c:v>-0.181315</c:v>
                </c:pt>
                <c:pt idx="371">
                  <c:v>-0.25353500000000001</c:v>
                </c:pt>
                <c:pt idx="372">
                  <c:v>-0.14121900000000001</c:v>
                </c:pt>
                <c:pt idx="373">
                  <c:v>5.6552199999999997E-2</c:v>
                </c:pt>
                <c:pt idx="374">
                  <c:v>0.19694200000000001</c:v>
                </c:pt>
                <c:pt idx="375">
                  <c:v>0.20566999999999999</c:v>
                </c:pt>
                <c:pt idx="376">
                  <c:v>8.6385699999999996E-2</c:v>
                </c:pt>
                <c:pt idx="377">
                  <c:v>-9.6184099999999995E-2</c:v>
                </c:pt>
                <c:pt idx="378">
                  <c:v>-0.21729599999999999</c:v>
                </c:pt>
                <c:pt idx="379">
                  <c:v>-0.17514399999999999</c:v>
                </c:pt>
                <c:pt idx="380" formatCode="0.00E+00">
                  <c:v>-5.2801300000000001E-3</c:v>
                </c:pt>
                <c:pt idx="381">
                  <c:v>0.14943999999999999</c:v>
                </c:pt>
                <c:pt idx="382">
                  <c:v>0.180481</c:v>
                </c:pt>
                <c:pt idx="383">
                  <c:v>9.1102699999999995E-2</c:v>
                </c:pt>
                <c:pt idx="384">
                  <c:v>-3.4618700000000002E-2</c:v>
                </c:pt>
                <c:pt idx="385">
                  <c:v>-0.112966</c:v>
                </c:pt>
                <c:pt idx="386">
                  <c:v>-0.12295200000000001</c:v>
                </c:pt>
                <c:pt idx="387">
                  <c:v>-8.5307300000000003E-2</c:v>
                </c:pt>
                <c:pt idx="388" formatCode="0.00E+00">
                  <c:v>-6.4361499999999999E-3</c:v>
                </c:pt>
                <c:pt idx="389">
                  <c:v>9.99279E-2</c:v>
                </c:pt>
                <c:pt idx="390">
                  <c:v>0.16542999999999999</c:v>
                </c:pt>
                <c:pt idx="391">
                  <c:v>0.119101</c:v>
                </c:pt>
                <c:pt idx="392">
                  <c:v>-2.3310899999999999E-2</c:v>
                </c:pt>
                <c:pt idx="393">
                  <c:v>-0.16265099999999999</c:v>
                </c:pt>
                <c:pt idx="394">
                  <c:v>-0.19519800000000001</c:v>
                </c:pt>
                <c:pt idx="395">
                  <c:v>-8.8920100000000002E-2</c:v>
                </c:pt>
                <c:pt idx="396">
                  <c:v>8.7379299999999993E-2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A0A-46F1-AEE6-554F6E0C1C48}"/>
            </c:ext>
          </c:extLst>
        </c:ser>
        <c:ser>
          <c:idx val="2"/>
          <c:order val="1"/>
          <c:tx>
            <c:strRef>
              <c:f>'sin+g5'!$J$5</c:f>
              <c:strCache>
                <c:ptCount val="1"/>
                <c:pt idx="0">
                  <c:v>1" camber + 0.25sin(27d)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'sin+g5'!$J$7:$J$403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-5.9766400000000001E-307</c:v>
                </c:pt>
                <c:pt idx="22" formatCode="0.00E+00">
                  <c:v>1.13701E-299</c:v>
                </c:pt>
                <c:pt idx="23" formatCode="0.00E+00">
                  <c:v>-1.5711300000000001E-293</c:v>
                </c:pt>
                <c:pt idx="24" formatCode="0.00E+00">
                  <c:v>-9.9481099999999997E-287</c:v>
                </c:pt>
                <c:pt idx="25" formatCode="0.00E+00">
                  <c:v>1.4195500000000001E-280</c:v>
                </c:pt>
                <c:pt idx="26" formatCode="0.00E+00">
                  <c:v>4.2862600000000003E-275</c:v>
                </c:pt>
                <c:pt idx="27" formatCode="0.00E+00">
                  <c:v>-2.3068299999999999E-267</c:v>
                </c:pt>
                <c:pt idx="28" formatCode="0.00E+00">
                  <c:v>7.8786600000000002E-261</c:v>
                </c:pt>
                <c:pt idx="29" formatCode="0.00E+00">
                  <c:v>3.85503E-254</c:v>
                </c:pt>
                <c:pt idx="30" formatCode="0.00E+00">
                  <c:v>-1.16172E-247</c:v>
                </c:pt>
                <c:pt idx="31" formatCode="0.00E+00">
                  <c:v>4.2577700000000001E-243</c:v>
                </c:pt>
                <c:pt idx="32" formatCode="0.00E+00">
                  <c:v>3.1113600000000002E-235</c:v>
                </c:pt>
                <c:pt idx="33" formatCode="0.00E+00">
                  <c:v>-2.4057300000000001E-228</c:v>
                </c:pt>
                <c:pt idx="34" formatCode="0.00E+00">
                  <c:v>-9.9283199999999998E-222</c:v>
                </c:pt>
                <c:pt idx="35" formatCode="0.00E+00">
                  <c:v>6.4715900000000004E-215</c:v>
                </c:pt>
                <c:pt idx="36" formatCode="0.00E+00">
                  <c:v>-2.7922599999999999E-209</c:v>
                </c:pt>
                <c:pt idx="37" formatCode="0.00E+00">
                  <c:v>-9.1686400000000003E-203</c:v>
                </c:pt>
                <c:pt idx="38" formatCode="0.00E+00">
                  <c:v>4.5563800000000004E-196</c:v>
                </c:pt>
                <c:pt idx="39" formatCode="0.00E+00">
                  <c:v>1.5052400000000001E-189</c:v>
                </c:pt>
                <c:pt idx="40" formatCode="0.00E+00">
                  <c:v>-2.57656E-182</c:v>
                </c:pt>
                <c:pt idx="41" formatCode="0.00E+00">
                  <c:v>3.0102499999999999E-176</c:v>
                </c:pt>
                <c:pt idx="42" formatCode="0.00E+00">
                  <c:v>7.4305200000000005E-170</c:v>
                </c:pt>
                <c:pt idx="43" formatCode="0.00E+00">
                  <c:v>-9.3453800000000005E-164</c:v>
                </c:pt>
                <c:pt idx="44" formatCode="0.00E+00">
                  <c:v>-6.1332300000000003E-158</c:v>
                </c:pt>
                <c:pt idx="45" formatCode="0.00E+00">
                  <c:v>7.4596199999999997E-150</c:v>
                </c:pt>
                <c:pt idx="46" formatCode="0.00E+00">
                  <c:v>-1.84256E-143</c:v>
                </c:pt>
                <c:pt idx="47" formatCode="0.00E+00">
                  <c:v>-3.9885200000000002E-137</c:v>
                </c:pt>
                <c:pt idx="48" formatCode="0.00E+00">
                  <c:v>7.9410799999999997E-131</c:v>
                </c:pt>
                <c:pt idx="49" formatCode="0.00E+00">
                  <c:v>-2.21874E-125</c:v>
                </c:pt>
                <c:pt idx="50" formatCode="0.00E+00">
                  <c:v>-1.5163600000000001E-117</c:v>
                </c:pt>
                <c:pt idx="51" formatCode="0.00E+00">
                  <c:v>7.6846899999999998E-111</c:v>
                </c:pt>
                <c:pt idx="52" formatCode="0.00E+00">
                  <c:v>1.2883400000000001E-104</c:v>
                </c:pt>
                <c:pt idx="53" formatCode="0.00E+00">
                  <c:v>-6.6756600000000001E-98</c:v>
                </c:pt>
                <c:pt idx="54" formatCode="0.00E+00">
                  <c:v>2.25238E-92</c:v>
                </c:pt>
                <c:pt idx="55" formatCode="0.00E+00">
                  <c:v>2.0480400000000001E-85</c:v>
                </c:pt>
                <c:pt idx="56" formatCode="0.00E+00">
                  <c:v>-2.2512699999999998E-78</c:v>
                </c:pt>
                <c:pt idx="57" formatCode="0.00E+00">
                  <c:v>-2.0281700000000001E-72</c:v>
                </c:pt>
                <c:pt idx="58" formatCode="0.00E+00">
                  <c:v>3.7440800000000001E-65</c:v>
                </c:pt>
                <c:pt idx="59" formatCode="0.00E+00">
                  <c:v>-3.1167500000000002E-59</c:v>
                </c:pt>
                <c:pt idx="60" formatCode="0.00E+00">
                  <c:v>-3.6396099999999999E-53</c:v>
                </c:pt>
                <c:pt idx="61" formatCode="0.00E+00">
                  <c:v>4.4080700000000001E-46</c:v>
                </c:pt>
                <c:pt idx="62" formatCode="0.00E+00">
                  <c:v>-2.3695000000000001E-40</c:v>
                </c:pt>
                <c:pt idx="63" formatCode="0.00E+00">
                  <c:v>-1.4865600000000001E-32</c:v>
                </c:pt>
                <c:pt idx="64" formatCode="0.00E+00">
                  <c:v>2.6335899999999998E-26</c:v>
                </c:pt>
                <c:pt idx="65" formatCode="0.00E+00">
                  <c:v>2.2270999999999999E-20</c:v>
                </c:pt>
                <c:pt idx="66" formatCode="0.00E+00">
                  <c:v>-7.8541899999999998E-14</c:v>
                </c:pt>
                <c:pt idx="67" formatCode="0.00E+00">
                  <c:v>2.2486099999999999E-7</c:v>
                </c:pt>
                <c:pt idx="68" formatCode="0.00E+00">
                  <c:v>-6.5778700000000004E-3</c:v>
                </c:pt>
                <c:pt idx="69">
                  <c:v>-3.7211899999999999E-2</c:v>
                </c:pt>
                <c:pt idx="70">
                  <c:v>-9.4963900000000004E-2</c:v>
                </c:pt>
                <c:pt idx="71">
                  <c:v>-0.14717</c:v>
                </c:pt>
                <c:pt idx="72">
                  <c:v>-0.15912799999999999</c:v>
                </c:pt>
                <c:pt idx="73">
                  <c:v>-0.145179</c:v>
                </c:pt>
                <c:pt idx="74">
                  <c:v>-0.169354</c:v>
                </c:pt>
                <c:pt idx="75">
                  <c:v>-0.27674199999999999</c:v>
                </c:pt>
                <c:pt idx="76">
                  <c:v>-0.41977300000000001</c:v>
                </c:pt>
                <c:pt idx="77">
                  <c:v>-0.48955300000000002</c:v>
                </c:pt>
                <c:pt idx="78">
                  <c:v>-0.44700699999999999</c:v>
                </c:pt>
                <c:pt idx="79">
                  <c:v>-0.37634899999999999</c:v>
                </c:pt>
                <c:pt idx="80">
                  <c:v>-0.37959799999999999</c:v>
                </c:pt>
                <c:pt idx="81">
                  <c:v>-0.47558699999999998</c:v>
                </c:pt>
                <c:pt idx="82">
                  <c:v>-0.61375599999999997</c:v>
                </c:pt>
                <c:pt idx="83">
                  <c:v>-0.72984499999999997</c:v>
                </c:pt>
                <c:pt idx="84">
                  <c:v>-0.78368400000000005</c:v>
                </c:pt>
                <c:pt idx="85">
                  <c:v>-0.77903199999999995</c:v>
                </c:pt>
                <c:pt idx="86">
                  <c:v>-0.75356299999999998</c:v>
                </c:pt>
                <c:pt idx="87">
                  <c:v>-0.74099999999999999</c:v>
                </c:pt>
                <c:pt idx="88">
                  <c:v>-0.74026400000000003</c:v>
                </c:pt>
                <c:pt idx="89">
                  <c:v>-0.72044200000000003</c:v>
                </c:pt>
                <c:pt idx="90">
                  <c:v>-0.66783800000000004</c:v>
                </c:pt>
                <c:pt idx="91">
                  <c:v>-0.62573999999999996</c:v>
                </c:pt>
                <c:pt idx="92">
                  <c:v>-0.647312</c:v>
                </c:pt>
                <c:pt idx="93">
                  <c:v>-0.70661700000000005</c:v>
                </c:pt>
                <c:pt idx="94">
                  <c:v>-0.71461399999999997</c:v>
                </c:pt>
                <c:pt idx="95">
                  <c:v>-0.62673900000000005</c:v>
                </c:pt>
                <c:pt idx="96">
                  <c:v>-0.48237600000000003</c:v>
                </c:pt>
                <c:pt idx="97">
                  <c:v>-0.34990199999999999</c:v>
                </c:pt>
                <c:pt idx="98">
                  <c:v>-0.28383799999999998</c:v>
                </c:pt>
                <c:pt idx="99">
                  <c:v>-0.30518699999999999</c:v>
                </c:pt>
                <c:pt idx="100">
                  <c:v>-0.36790899999999999</c:v>
                </c:pt>
                <c:pt idx="101">
                  <c:v>-0.38347999999999999</c:v>
                </c:pt>
                <c:pt idx="102">
                  <c:v>-0.31551899999999999</c:v>
                </c:pt>
                <c:pt idx="103">
                  <c:v>-0.22042999999999999</c:v>
                </c:pt>
                <c:pt idx="104">
                  <c:v>-0.18520300000000001</c:v>
                </c:pt>
                <c:pt idx="105">
                  <c:v>-0.23241700000000001</c:v>
                </c:pt>
                <c:pt idx="106">
                  <c:v>-0.27484500000000001</c:v>
                </c:pt>
                <c:pt idx="107">
                  <c:v>-0.205571</c:v>
                </c:pt>
                <c:pt idx="108">
                  <c:v>-7.4308899999999997E-2</c:v>
                </c:pt>
                <c:pt idx="109">
                  <c:v>-7.3272799999999999E-2</c:v>
                </c:pt>
                <c:pt idx="110">
                  <c:v>-0.27390300000000001</c:v>
                </c:pt>
                <c:pt idx="111">
                  <c:v>-0.49270399999999998</c:v>
                </c:pt>
                <c:pt idx="112">
                  <c:v>-0.50991900000000001</c:v>
                </c:pt>
                <c:pt idx="113">
                  <c:v>-0.33751100000000001</c:v>
                </c:pt>
                <c:pt idx="114">
                  <c:v>-0.18280099999999999</c:v>
                </c:pt>
                <c:pt idx="115">
                  <c:v>-0.19167500000000001</c:v>
                </c:pt>
                <c:pt idx="116">
                  <c:v>-0.308195</c:v>
                </c:pt>
                <c:pt idx="117">
                  <c:v>-0.40181</c:v>
                </c:pt>
                <c:pt idx="118">
                  <c:v>-0.445465</c:v>
                </c:pt>
                <c:pt idx="119">
                  <c:v>-0.47892800000000002</c:v>
                </c:pt>
                <c:pt idx="120">
                  <c:v>-0.49448300000000001</c:v>
                </c:pt>
                <c:pt idx="121">
                  <c:v>-0.47547</c:v>
                </c:pt>
                <c:pt idx="122">
                  <c:v>-0.46103899999999998</c:v>
                </c:pt>
                <c:pt idx="123">
                  <c:v>-0.49146200000000001</c:v>
                </c:pt>
                <c:pt idx="124">
                  <c:v>-0.55251499999999998</c:v>
                </c:pt>
                <c:pt idx="125">
                  <c:v>-0.60639200000000004</c:v>
                </c:pt>
                <c:pt idx="126">
                  <c:v>-0.62457300000000004</c:v>
                </c:pt>
                <c:pt idx="127">
                  <c:v>-0.58919500000000002</c:v>
                </c:pt>
                <c:pt idx="128">
                  <c:v>-0.51616200000000001</c:v>
                </c:pt>
                <c:pt idx="129">
                  <c:v>-0.46392</c:v>
                </c:pt>
                <c:pt idx="130">
                  <c:v>-0.47894500000000001</c:v>
                </c:pt>
                <c:pt idx="131">
                  <c:v>-0.53506299999999996</c:v>
                </c:pt>
                <c:pt idx="132">
                  <c:v>-0.53883999999999999</c:v>
                </c:pt>
                <c:pt idx="133">
                  <c:v>-0.439077</c:v>
                </c:pt>
                <c:pt idx="134">
                  <c:v>-0.32757199999999997</c:v>
                </c:pt>
                <c:pt idx="135">
                  <c:v>-0.34155400000000002</c:v>
                </c:pt>
                <c:pt idx="136">
                  <c:v>-0.464501</c:v>
                </c:pt>
                <c:pt idx="137">
                  <c:v>-0.53587700000000005</c:v>
                </c:pt>
                <c:pt idx="138">
                  <c:v>-0.47809200000000002</c:v>
                </c:pt>
                <c:pt idx="139">
                  <c:v>-0.396262</c:v>
                </c:pt>
                <c:pt idx="140">
                  <c:v>-0.41703299999999999</c:v>
                </c:pt>
                <c:pt idx="141">
                  <c:v>-0.50632600000000005</c:v>
                </c:pt>
                <c:pt idx="142">
                  <c:v>-0.51282000000000005</c:v>
                </c:pt>
                <c:pt idx="143">
                  <c:v>-0.382073</c:v>
                </c:pt>
                <c:pt idx="144">
                  <c:v>-0.24823600000000001</c:v>
                </c:pt>
                <c:pt idx="145">
                  <c:v>-0.28293000000000001</c:v>
                </c:pt>
                <c:pt idx="146">
                  <c:v>-0.49230600000000002</c:v>
                </c:pt>
                <c:pt idx="147">
                  <c:v>-0.70426100000000003</c:v>
                </c:pt>
                <c:pt idx="148">
                  <c:v>-0.75269900000000001</c:v>
                </c:pt>
                <c:pt idx="149">
                  <c:v>-0.63197199999999998</c:v>
                </c:pt>
                <c:pt idx="150">
                  <c:v>-0.47785100000000003</c:v>
                </c:pt>
                <c:pt idx="151">
                  <c:v>-0.437417</c:v>
                </c:pt>
                <c:pt idx="152">
                  <c:v>-0.54391800000000001</c:v>
                </c:pt>
                <c:pt idx="153">
                  <c:v>-0.69939099999999998</c:v>
                </c:pt>
                <c:pt idx="154">
                  <c:v>-0.78584399999999999</c:v>
                </c:pt>
                <c:pt idx="155">
                  <c:v>-0.76836199999999999</c:v>
                </c:pt>
                <c:pt idx="156">
                  <c:v>-0.68417300000000003</c:v>
                </c:pt>
                <c:pt idx="157">
                  <c:v>-0.592808</c:v>
                </c:pt>
                <c:pt idx="158">
                  <c:v>-0.54985399999999995</c:v>
                </c:pt>
                <c:pt idx="159">
                  <c:v>-0.56338699999999997</c:v>
                </c:pt>
                <c:pt idx="160">
                  <c:v>-0.57194699999999998</c:v>
                </c:pt>
                <c:pt idx="161">
                  <c:v>-0.51800100000000004</c:v>
                </c:pt>
                <c:pt idx="162">
                  <c:v>-0.42966900000000002</c:v>
                </c:pt>
                <c:pt idx="163">
                  <c:v>-0.38434699999999999</c:v>
                </c:pt>
                <c:pt idx="164">
                  <c:v>-0.40714600000000001</c:v>
                </c:pt>
                <c:pt idx="165">
                  <c:v>-0.44185400000000002</c:v>
                </c:pt>
                <c:pt idx="166">
                  <c:v>-0.42583100000000002</c:v>
                </c:pt>
                <c:pt idx="167">
                  <c:v>-0.38034400000000002</c:v>
                </c:pt>
                <c:pt idx="168">
                  <c:v>-0.36757200000000001</c:v>
                </c:pt>
                <c:pt idx="169">
                  <c:v>-0.36624200000000001</c:v>
                </c:pt>
                <c:pt idx="170">
                  <c:v>-0.30758799999999997</c:v>
                </c:pt>
                <c:pt idx="171">
                  <c:v>-0.21963099999999999</c:v>
                </c:pt>
                <c:pt idx="172">
                  <c:v>-0.21651000000000001</c:v>
                </c:pt>
                <c:pt idx="173">
                  <c:v>-0.34074599999999999</c:v>
                </c:pt>
                <c:pt idx="174">
                  <c:v>-0.49286999999999997</c:v>
                </c:pt>
                <c:pt idx="175">
                  <c:v>-0.54020000000000001</c:v>
                </c:pt>
                <c:pt idx="176">
                  <c:v>-0.46068199999999998</c:v>
                </c:pt>
                <c:pt idx="177">
                  <c:v>-0.34602899999999998</c:v>
                </c:pt>
                <c:pt idx="178">
                  <c:v>-0.28597499999999998</c:v>
                </c:pt>
                <c:pt idx="179">
                  <c:v>-0.31196699999999999</c:v>
                </c:pt>
                <c:pt idx="180">
                  <c:v>-0.40388499999999999</c:v>
                </c:pt>
                <c:pt idx="181">
                  <c:v>-0.48311399999999999</c:v>
                </c:pt>
                <c:pt idx="182">
                  <c:v>-0.49345899999999998</c:v>
                </c:pt>
                <c:pt idx="183">
                  <c:v>-0.51009599999999999</c:v>
                </c:pt>
                <c:pt idx="184">
                  <c:v>-0.63211300000000004</c:v>
                </c:pt>
                <c:pt idx="185">
                  <c:v>-0.78495999999999999</c:v>
                </c:pt>
                <c:pt idx="186">
                  <c:v>-0.79233399999999998</c:v>
                </c:pt>
                <c:pt idx="187">
                  <c:v>-0.63677099999999998</c:v>
                </c:pt>
                <c:pt idx="188">
                  <c:v>-0.50305999999999995</c:v>
                </c:pt>
                <c:pt idx="189">
                  <c:v>-0.54441700000000004</c:v>
                </c:pt>
                <c:pt idx="190">
                  <c:v>-0.69895700000000005</c:v>
                </c:pt>
                <c:pt idx="191">
                  <c:v>-0.77575099999999997</c:v>
                </c:pt>
                <c:pt idx="192">
                  <c:v>-0.69538900000000003</c:v>
                </c:pt>
                <c:pt idx="193">
                  <c:v>-0.576237</c:v>
                </c:pt>
                <c:pt idx="194">
                  <c:v>-0.55104900000000001</c:v>
                </c:pt>
                <c:pt idx="195">
                  <c:v>-0.59243500000000004</c:v>
                </c:pt>
                <c:pt idx="196">
                  <c:v>-0.58250800000000003</c:v>
                </c:pt>
                <c:pt idx="197">
                  <c:v>-0.48176099999999999</c:v>
                </c:pt>
                <c:pt idx="198">
                  <c:v>-0.36293599999999998</c:v>
                </c:pt>
                <c:pt idx="199">
                  <c:v>-0.31132599999999999</c:v>
                </c:pt>
                <c:pt idx="200">
                  <c:v>-0.34043299999999999</c:v>
                </c:pt>
                <c:pt idx="201">
                  <c:v>-0.40132000000000001</c:v>
                </c:pt>
                <c:pt idx="202">
                  <c:v>-0.438357</c:v>
                </c:pt>
                <c:pt idx="203">
                  <c:v>-0.42954700000000001</c:v>
                </c:pt>
                <c:pt idx="204">
                  <c:v>-0.39904499999999998</c:v>
                </c:pt>
                <c:pt idx="205">
                  <c:v>-0.37329800000000002</c:v>
                </c:pt>
                <c:pt idx="206">
                  <c:v>-0.32839099999999999</c:v>
                </c:pt>
                <c:pt idx="207">
                  <c:v>-0.240452</c:v>
                </c:pt>
                <c:pt idx="208">
                  <c:v>-0.15374299999999999</c:v>
                </c:pt>
                <c:pt idx="209">
                  <c:v>-0.13152</c:v>
                </c:pt>
                <c:pt idx="210">
                  <c:v>-0.17963399999999999</c:v>
                </c:pt>
                <c:pt idx="211">
                  <c:v>-0.24104100000000001</c:v>
                </c:pt>
                <c:pt idx="212">
                  <c:v>-0.24069699999999999</c:v>
                </c:pt>
                <c:pt idx="213">
                  <c:v>-0.16500400000000001</c:v>
                </c:pt>
                <c:pt idx="214">
                  <c:v>-9.4100799999999998E-2</c:v>
                </c:pt>
                <c:pt idx="215">
                  <c:v>-9.5813400000000007E-2</c:v>
                </c:pt>
                <c:pt idx="216">
                  <c:v>-0.13363800000000001</c:v>
                </c:pt>
                <c:pt idx="217">
                  <c:v>-0.137544</c:v>
                </c:pt>
                <c:pt idx="218">
                  <c:v>-8.8148400000000002E-2</c:v>
                </c:pt>
                <c:pt idx="219">
                  <c:v>-2.6254199999999998E-2</c:v>
                </c:pt>
                <c:pt idx="220">
                  <c:v>-4.0484800000000001E-2</c:v>
                </c:pt>
                <c:pt idx="221">
                  <c:v>-0.183194</c:v>
                </c:pt>
                <c:pt idx="222">
                  <c:v>-0.36581399999999997</c:v>
                </c:pt>
                <c:pt idx="223">
                  <c:v>-0.42194100000000001</c:v>
                </c:pt>
                <c:pt idx="224">
                  <c:v>-0.30326599999999998</c:v>
                </c:pt>
                <c:pt idx="225">
                  <c:v>-0.14246600000000001</c:v>
                </c:pt>
                <c:pt idx="226">
                  <c:v>-0.100041</c:v>
                </c:pt>
                <c:pt idx="227">
                  <c:v>-0.19561700000000001</c:v>
                </c:pt>
                <c:pt idx="228">
                  <c:v>-0.30799100000000001</c:v>
                </c:pt>
                <c:pt idx="229">
                  <c:v>-0.32830300000000001</c:v>
                </c:pt>
                <c:pt idx="230">
                  <c:v>-0.27457500000000001</c:v>
                </c:pt>
                <c:pt idx="231">
                  <c:v>-0.23487</c:v>
                </c:pt>
                <c:pt idx="232">
                  <c:v>-0.252052</c:v>
                </c:pt>
                <c:pt idx="233">
                  <c:v>-0.29556500000000002</c:v>
                </c:pt>
                <c:pt idx="234">
                  <c:v>-0.29738399999999998</c:v>
                </c:pt>
                <c:pt idx="235">
                  <c:v>-0.20918400000000001</c:v>
                </c:pt>
                <c:pt idx="236">
                  <c:v>-8.3992600000000001E-2</c:v>
                </c:pt>
                <c:pt idx="237">
                  <c:v>-6.4288700000000004E-2</c:v>
                </c:pt>
                <c:pt idx="238">
                  <c:v>-0.19819999999999999</c:v>
                </c:pt>
                <c:pt idx="239">
                  <c:v>-0.32920300000000002</c:v>
                </c:pt>
                <c:pt idx="240">
                  <c:v>-0.27099299999999998</c:v>
                </c:pt>
                <c:pt idx="241">
                  <c:v>-4.3459299999999999E-2</c:v>
                </c:pt>
                <c:pt idx="242">
                  <c:v>0.142876</c:v>
                </c:pt>
                <c:pt idx="243">
                  <c:v>0.12534000000000001</c:v>
                </c:pt>
                <c:pt idx="244">
                  <c:v>-2.7209899999999999E-2</c:v>
                </c:pt>
                <c:pt idx="245">
                  <c:v>-9.8503300000000002E-2</c:v>
                </c:pt>
                <c:pt idx="246">
                  <c:v>1.45766E-2</c:v>
                </c:pt>
                <c:pt idx="247">
                  <c:v>0.189552</c:v>
                </c:pt>
                <c:pt idx="248">
                  <c:v>0.25147799999999998</c:v>
                </c:pt>
                <c:pt idx="249">
                  <c:v>0.17308499999999999</c:v>
                </c:pt>
                <c:pt idx="250">
                  <c:v>5.1805499999999997E-2</c:v>
                </c:pt>
                <c:pt idx="251">
                  <c:v>-2.23216E-2</c:v>
                </c:pt>
                <c:pt idx="252" formatCode="0.00E+00">
                  <c:v>-5.8377100000000003E-3</c:v>
                </c:pt>
                <c:pt idx="253">
                  <c:v>0.107617</c:v>
                </c:pt>
                <c:pt idx="254">
                  <c:v>0.244474</c:v>
                </c:pt>
                <c:pt idx="255">
                  <c:v>0.25602900000000001</c:v>
                </c:pt>
                <c:pt idx="256">
                  <c:v>5.8776299999999997E-2</c:v>
                </c:pt>
                <c:pt idx="257">
                  <c:v>-0.23364499999999999</c:v>
                </c:pt>
                <c:pt idx="258">
                  <c:v>-0.37159700000000001</c:v>
                </c:pt>
                <c:pt idx="259">
                  <c:v>-0.21144299999999999</c:v>
                </c:pt>
                <c:pt idx="260">
                  <c:v>9.9467600000000003E-2</c:v>
                </c:pt>
                <c:pt idx="261">
                  <c:v>0.25821899999999998</c:v>
                </c:pt>
                <c:pt idx="262">
                  <c:v>0.13778499999999999</c:v>
                </c:pt>
                <c:pt idx="263">
                  <c:v>-0.1171</c:v>
                </c:pt>
                <c:pt idx="264">
                  <c:v>-0.29593900000000001</c:v>
                </c:pt>
                <c:pt idx="265">
                  <c:v>-0.30150300000000002</c:v>
                </c:pt>
                <c:pt idx="266">
                  <c:v>-0.16748499999999999</c:v>
                </c:pt>
                <c:pt idx="267">
                  <c:v>-1.5182299999999999E-2</c:v>
                </c:pt>
                <c:pt idx="268">
                  <c:v>2.88419E-2</c:v>
                </c:pt>
                <c:pt idx="269">
                  <c:v>-5.8448399999999998E-2</c:v>
                </c:pt>
                <c:pt idx="270">
                  <c:v>-0.16986799999999999</c:v>
                </c:pt>
                <c:pt idx="271">
                  <c:v>-0.17448</c:v>
                </c:pt>
                <c:pt idx="272">
                  <c:v>-6.8165500000000004E-2</c:v>
                </c:pt>
                <c:pt idx="273" formatCode="0.00E+00">
                  <c:v>3.3971499999999998E-3</c:v>
                </c:pt>
                <c:pt idx="274">
                  <c:v>-7.2756600000000005E-2</c:v>
                </c:pt>
                <c:pt idx="275">
                  <c:v>-0.20586699999999999</c:v>
                </c:pt>
                <c:pt idx="276">
                  <c:v>-0.21381700000000001</c:v>
                </c:pt>
                <c:pt idx="277">
                  <c:v>-7.0029300000000003E-2</c:v>
                </c:pt>
                <c:pt idx="278">
                  <c:v>7.8701900000000005E-2</c:v>
                </c:pt>
                <c:pt idx="279">
                  <c:v>0.11133800000000001</c:v>
                </c:pt>
                <c:pt idx="280">
                  <c:v>5.24774E-2</c:v>
                </c:pt>
                <c:pt idx="281" formatCode="0.00E+00">
                  <c:v>-7.91708E-3</c:v>
                </c:pt>
                <c:pt idx="282">
                  <c:v>-4.7890099999999998E-2</c:v>
                </c:pt>
                <c:pt idx="283">
                  <c:v>-9.6024999999999999E-2</c:v>
                </c:pt>
                <c:pt idx="284">
                  <c:v>-0.101829</c:v>
                </c:pt>
                <c:pt idx="285">
                  <c:v>3.62875E-2</c:v>
                </c:pt>
                <c:pt idx="286">
                  <c:v>0.263071</c:v>
                </c:pt>
                <c:pt idx="287">
                  <c:v>0.34263500000000002</c:v>
                </c:pt>
                <c:pt idx="288">
                  <c:v>0.146679</c:v>
                </c:pt>
                <c:pt idx="289">
                  <c:v>-0.150474</c:v>
                </c:pt>
                <c:pt idx="290">
                  <c:v>-0.25993500000000003</c:v>
                </c:pt>
                <c:pt idx="291">
                  <c:v>-8.6749099999999996E-2</c:v>
                </c:pt>
                <c:pt idx="292">
                  <c:v>0.20231299999999999</c:v>
                </c:pt>
                <c:pt idx="293">
                  <c:v>0.36379299999999998</c:v>
                </c:pt>
                <c:pt idx="294">
                  <c:v>0.29203499999999999</c:v>
                </c:pt>
                <c:pt idx="295">
                  <c:v>7.1827799999999997E-2</c:v>
                </c:pt>
                <c:pt idx="296">
                  <c:v>-0.13200300000000001</c:v>
                </c:pt>
                <c:pt idx="297">
                  <c:v>-0.190859</c:v>
                </c:pt>
                <c:pt idx="298">
                  <c:v>-6.2799499999999994E-2</c:v>
                </c:pt>
                <c:pt idx="299">
                  <c:v>0.16320299999999999</c:v>
                </c:pt>
                <c:pt idx="300">
                  <c:v>0.28793200000000002</c:v>
                </c:pt>
                <c:pt idx="301">
                  <c:v>0.18828400000000001</c:v>
                </c:pt>
                <c:pt idx="302">
                  <c:v>-2.20015E-2</c:v>
                </c:pt>
                <c:pt idx="303">
                  <c:v>-0.121576</c:v>
                </c:pt>
                <c:pt idx="304">
                  <c:v>-5.0264700000000002E-2</c:v>
                </c:pt>
                <c:pt idx="305">
                  <c:v>5.0559800000000002E-2</c:v>
                </c:pt>
                <c:pt idx="306">
                  <c:v>5.23367E-2</c:v>
                </c:pt>
                <c:pt idx="307" formatCode="0.00E+00">
                  <c:v>-3.0732899999999998E-3</c:v>
                </c:pt>
                <c:pt idx="308" formatCode="0.00E+00">
                  <c:v>9.8988700000000006E-4</c:v>
                </c:pt>
                <c:pt idx="309">
                  <c:v>6.0880400000000001E-2</c:v>
                </c:pt>
                <c:pt idx="310">
                  <c:v>4.07888E-2</c:v>
                </c:pt>
                <c:pt idx="311">
                  <c:v>-0.11267000000000001</c:v>
                </c:pt>
                <c:pt idx="312">
                  <c:v>-0.23886199999999999</c:v>
                </c:pt>
                <c:pt idx="313">
                  <c:v>-0.16688700000000001</c:v>
                </c:pt>
                <c:pt idx="314">
                  <c:v>1.9745499999999999E-2</c:v>
                </c:pt>
                <c:pt idx="315">
                  <c:v>6.45699E-2</c:v>
                </c:pt>
                <c:pt idx="316">
                  <c:v>-0.132604</c:v>
                </c:pt>
                <c:pt idx="317">
                  <c:v>-0.37291200000000002</c:v>
                </c:pt>
                <c:pt idx="318">
                  <c:v>-0.39003199999999999</c:v>
                </c:pt>
                <c:pt idx="319">
                  <c:v>-0.175792</c:v>
                </c:pt>
                <c:pt idx="320">
                  <c:v>1.1632099999999999E-2</c:v>
                </c:pt>
                <c:pt idx="321">
                  <c:v>-3.4030199999999997E-2</c:v>
                </c:pt>
                <c:pt idx="322">
                  <c:v>-0.24526500000000001</c:v>
                </c:pt>
                <c:pt idx="323">
                  <c:v>-0.40287499999999998</c:v>
                </c:pt>
                <c:pt idx="324">
                  <c:v>-0.37187599999999998</c:v>
                </c:pt>
                <c:pt idx="325">
                  <c:v>-0.193936</c:v>
                </c:pt>
                <c:pt idx="326">
                  <c:v>-3.9628099999999999E-2</c:v>
                </c:pt>
                <c:pt idx="327">
                  <c:v>-6.17428E-2</c:v>
                </c:pt>
                <c:pt idx="328">
                  <c:v>-0.227571</c:v>
                </c:pt>
                <c:pt idx="329">
                  <c:v>-0.337615</c:v>
                </c:pt>
                <c:pt idx="330">
                  <c:v>-0.25331799999999999</c:v>
                </c:pt>
                <c:pt idx="331">
                  <c:v>-5.6874800000000003E-2</c:v>
                </c:pt>
                <c:pt idx="332">
                  <c:v>3.9733600000000001E-2</c:v>
                </c:pt>
                <c:pt idx="333">
                  <c:v>-6.6784899999999994E-2</c:v>
                </c:pt>
                <c:pt idx="334">
                  <c:v>-0.23158699999999999</c:v>
                </c:pt>
                <c:pt idx="335">
                  <c:v>-0.22150700000000001</c:v>
                </c:pt>
                <c:pt idx="336">
                  <c:v>-2.8628799999999999E-2</c:v>
                </c:pt>
                <c:pt idx="337">
                  <c:v>0.111401</c:v>
                </c:pt>
                <c:pt idx="338">
                  <c:v>5.9923900000000002E-2</c:v>
                </c:pt>
                <c:pt idx="339">
                  <c:v>-4.77893E-2</c:v>
                </c:pt>
                <c:pt idx="340">
                  <c:v>-4.63405E-2</c:v>
                </c:pt>
                <c:pt idx="341">
                  <c:v>1.9830899999999999E-2</c:v>
                </c:pt>
                <c:pt idx="342">
                  <c:v>1.6064999999999999E-2</c:v>
                </c:pt>
                <c:pt idx="343">
                  <c:v>-4.0879800000000001E-2</c:v>
                </c:pt>
                <c:pt idx="344" formatCode="0.00E+00">
                  <c:v>2.2871699999999998E-3</c:v>
                </c:pt>
                <c:pt idx="345">
                  <c:v>0.17960999999999999</c:v>
                </c:pt>
                <c:pt idx="346">
                  <c:v>0.282885</c:v>
                </c:pt>
                <c:pt idx="347">
                  <c:v>0.117161</c:v>
                </c:pt>
                <c:pt idx="348">
                  <c:v>-0.17657800000000001</c:v>
                </c:pt>
                <c:pt idx="349">
                  <c:v>-0.242289</c:v>
                </c:pt>
                <c:pt idx="350">
                  <c:v>3.65493E-2</c:v>
                </c:pt>
                <c:pt idx="351">
                  <c:v>0.37506200000000001</c:v>
                </c:pt>
                <c:pt idx="352">
                  <c:v>0.41770800000000002</c:v>
                </c:pt>
                <c:pt idx="353">
                  <c:v>0.11899899999999999</c:v>
                </c:pt>
                <c:pt idx="354">
                  <c:v>-0.23127500000000001</c:v>
                </c:pt>
                <c:pt idx="355">
                  <c:v>-0.30339899999999997</c:v>
                </c:pt>
                <c:pt idx="356">
                  <c:v>-3.5092600000000002E-2</c:v>
                </c:pt>
                <c:pt idx="357">
                  <c:v>0.325826</c:v>
                </c:pt>
                <c:pt idx="358">
                  <c:v>0.45059700000000003</c:v>
                </c:pt>
                <c:pt idx="359">
                  <c:v>0.20819399999999999</c:v>
                </c:pt>
                <c:pt idx="360">
                  <c:v>-0.204765</c:v>
                </c:pt>
                <c:pt idx="361">
                  <c:v>-0.39487699999999998</c:v>
                </c:pt>
                <c:pt idx="362">
                  <c:v>-0.14932599999999999</c:v>
                </c:pt>
                <c:pt idx="363">
                  <c:v>0.28797</c:v>
                </c:pt>
                <c:pt idx="364">
                  <c:v>0.44807000000000002</c:v>
                </c:pt>
                <c:pt idx="365">
                  <c:v>0.168764</c:v>
                </c:pt>
                <c:pt idx="366">
                  <c:v>-0.232989</c:v>
                </c:pt>
                <c:pt idx="367">
                  <c:v>-0.34499800000000003</c:v>
                </c:pt>
                <c:pt idx="368">
                  <c:v>-0.11039599999999999</c:v>
                </c:pt>
                <c:pt idx="369">
                  <c:v>0.160222</c:v>
                </c:pt>
                <c:pt idx="370">
                  <c:v>0.19217000000000001</c:v>
                </c:pt>
                <c:pt idx="371">
                  <c:v>5.4327899999999998E-2</c:v>
                </c:pt>
                <c:pt idx="372">
                  <c:v>-2.5814299999999998E-2</c:v>
                </c:pt>
                <c:pt idx="373">
                  <c:v>-1.46607E-2</c:v>
                </c:pt>
                <c:pt idx="374">
                  <c:v>-4.0397200000000001E-2</c:v>
                </c:pt>
                <c:pt idx="375">
                  <c:v>-0.112876</c:v>
                </c:pt>
                <c:pt idx="376">
                  <c:v>-0.10197000000000001</c:v>
                </c:pt>
                <c:pt idx="377">
                  <c:v>3.64125E-2</c:v>
                </c:pt>
                <c:pt idx="378">
                  <c:v>0.174289</c:v>
                </c:pt>
                <c:pt idx="379">
                  <c:v>0.16168399999999999</c:v>
                </c:pt>
                <c:pt idx="380" formatCode="0.00E+00">
                  <c:v>-1.45903E-3</c:v>
                </c:pt>
                <c:pt idx="381">
                  <c:v>-0.16101399999999999</c:v>
                </c:pt>
                <c:pt idx="382">
                  <c:v>-0.17593900000000001</c:v>
                </c:pt>
                <c:pt idx="383">
                  <c:v>-5.7107100000000001E-2</c:v>
                </c:pt>
                <c:pt idx="384">
                  <c:v>8.5825600000000002E-2</c:v>
                </c:pt>
                <c:pt idx="385">
                  <c:v>0.162467</c:v>
                </c:pt>
                <c:pt idx="386">
                  <c:v>0.126448</c:v>
                </c:pt>
                <c:pt idx="387" formatCode="0.00E+00">
                  <c:v>-9.4943800000000002E-3</c:v>
                </c:pt>
                <c:pt idx="388">
                  <c:v>-0.13585700000000001</c:v>
                </c:pt>
                <c:pt idx="389">
                  <c:v>-0.133494</c:v>
                </c:pt>
                <c:pt idx="390">
                  <c:v>-2.6491000000000001E-2</c:v>
                </c:pt>
                <c:pt idx="391">
                  <c:v>5.1640800000000001E-2</c:v>
                </c:pt>
                <c:pt idx="392">
                  <c:v>4.7560900000000003E-2</c:v>
                </c:pt>
                <c:pt idx="393">
                  <c:v>4.2969599999999997E-2</c:v>
                </c:pt>
                <c:pt idx="394">
                  <c:v>9.4529699999999994E-2</c:v>
                </c:pt>
                <c:pt idx="395">
                  <c:v>0.102906</c:v>
                </c:pt>
                <c:pt idx="396">
                  <c:v>-5.5842999999999997E-2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FA0A-46F1-AEE6-554F6E0C1C48}"/>
            </c:ext>
          </c:extLst>
        </c:ser>
        <c:ser>
          <c:idx val="1"/>
          <c:order val="2"/>
          <c:tx>
            <c:strRef>
              <c:f>'sin+g5'!$I$5</c:f>
              <c:strCache>
                <c:ptCount val="1"/>
                <c:pt idx="0">
                  <c:v>1" camber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'sin+g5'!$I$7:$I$403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-1.0489299999999999E-306</c:v>
                </c:pt>
                <c:pt idx="22" formatCode="0.00E+00">
                  <c:v>8.5501899999999995E-300</c:v>
                </c:pt>
                <c:pt idx="23" formatCode="0.00E+00">
                  <c:v>-8.9900899999999999E-294</c:v>
                </c:pt>
                <c:pt idx="24" formatCode="0.00E+00">
                  <c:v>-7.3469600000000002E-287</c:v>
                </c:pt>
                <c:pt idx="25" formatCode="0.00E+00">
                  <c:v>2.50216E-280</c:v>
                </c:pt>
                <c:pt idx="26" formatCode="0.00E+00">
                  <c:v>1.79191E-274</c:v>
                </c:pt>
                <c:pt idx="27" formatCode="0.00E+00">
                  <c:v>-3.1145499999999999E-267</c:v>
                </c:pt>
                <c:pt idx="28" formatCode="0.00E+00">
                  <c:v>5.1501500000000003E-261</c:v>
                </c:pt>
                <c:pt idx="29" formatCode="0.00E+00">
                  <c:v>2.20382E-254</c:v>
                </c:pt>
                <c:pt idx="30" formatCode="0.00E+00">
                  <c:v>-1.01099E-247</c:v>
                </c:pt>
                <c:pt idx="31" formatCode="0.00E+00">
                  <c:v>1.1101799999999999E-242</c:v>
                </c:pt>
                <c:pt idx="32" formatCode="0.00E+00">
                  <c:v>1.08639E-234</c:v>
                </c:pt>
                <c:pt idx="33" formatCode="0.00E+00">
                  <c:v>-2.4813600000000001E-228</c:v>
                </c:pt>
                <c:pt idx="34" formatCode="0.00E+00">
                  <c:v>-5.8769100000000004E-222</c:v>
                </c:pt>
                <c:pt idx="35" formatCode="0.00E+00">
                  <c:v>3.9055899999999999E-215</c:v>
                </c:pt>
                <c:pt idx="36" formatCode="0.00E+00">
                  <c:v>-3.0738299999999999E-209</c:v>
                </c:pt>
                <c:pt idx="37" formatCode="0.00E+00">
                  <c:v>-3.6030299999999999E-202</c:v>
                </c:pt>
                <c:pt idx="38" formatCode="0.00E+00">
                  <c:v>1.08992E-195</c:v>
                </c:pt>
                <c:pt idx="39" formatCode="0.00E+00">
                  <c:v>1.23746E-189</c:v>
                </c:pt>
                <c:pt idx="40" formatCode="0.00E+00">
                  <c:v>-1.4478600000000001E-182</c:v>
                </c:pt>
                <c:pt idx="41" formatCode="0.00E+00">
                  <c:v>2.0228300000000001E-176</c:v>
                </c:pt>
                <c:pt idx="42" formatCode="0.00E+00">
                  <c:v>1.11974E-169</c:v>
                </c:pt>
                <c:pt idx="43" formatCode="0.00E+00">
                  <c:v>-4.5001500000000003E-163</c:v>
                </c:pt>
                <c:pt idx="44" formatCode="0.00E+00">
                  <c:v>-9.8805099999999997E-158</c:v>
                </c:pt>
                <c:pt idx="45" formatCode="0.00E+00">
                  <c:v>5.1474500000000002E-150</c:v>
                </c:pt>
                <c:pt idx="46" formatCode="0.00E+00">
                  <c:v>-1.0331200000000001E-143</c:v>
                </c:pt>
                <c:pt idx="47" formatCode="0.00E+00">
                  <c:v>-3.16444E-137</c:v>
                </c:pt>
                <c:pt idx="48" formatCode="0.00E+00">
                  <c:v>1.7707699999999999E-130</c:v>
                </c:pt>
                <c:pt idx="49" formatCode="0.00E+00">
                  <c:v>-9.0423400000000003E-125</c:v>
                </c:pt>
                <c:pt idx="50" formatCode="0.00E+00">
                  <c:v>-1.7464800000000001E-117</c:v>
                </c:pt>
                <c:pt idx="51" formatCode="0.00E+00">
                  <c:v>4.6952599999999999E-111</c:v>
                </c:pt>
                <c:pt idx="52" formatCode="0.00E+00">
                  <c:v>7.5590200000000001E-105</c:v>
                </c:pt>
                <c:pt idx="53" formatCode="0.00E+00">
                  <c:v>-6.6774900000000005E-98</c:v>
                </c:pt>
                <c:pt idx="54" formatCode="0.00E+00">
                  <c:v>7.6110799999999996E-92</c:v>
                </c:pt>
                <c:pt idx="55" formatCode="0.00E+00">
                  <c:v>5.5920799999999999E-85</c:v>
                </c:pt>
                <c:pt idx="56" formatCode="0.00E+00">
                  <c:v>-1.9884200000000001E-78</c:v>
                </c:pt>
                <c:pt idx="57" formatCode="0.00E+00">
                  <c:v>-1.1598999999999999E-72</c:v>
                </c:pt>
                <c:pt idx="58" formatCode="0.00E+00">
                  <c:v>2.4261100000000002E-65</c:v>
                </c:pt>
                <c:pt idx="59" formatCode="0.00E+00">
                  <c:v>-4.2210299999999997E-59</c:v>
                </c:pt>
                <c:pt idx="60" formatCode="0.00E+00">
                  <c:v>-1.6513400000000001E-52</c:v>
                </c:pt>
                <c:pt idx="61" formatCode="0.00E+00">
                  <c:v>7.9166199999999999E-46</c:v>
                </c:pt>
                <c:pt idx="62" formatCode="0.00E+00">
                  <c:v>-1.7083600000000001E-40</c:v>
                </c:pt>
                <c:pt idx="63" formatCode="0.00E+00">
                  <c:v>-8.3006299999999995E-33</c:v>
                </c:pt>
                <c:pt idx="64" formatCode="0.00E+00">
                  <c:v>1.9890500000000001E-26</c:v>
                </c:pt>
                <c:pt idx="65" formatCode="0.00E+00">
                  <c:v>4.3465800000000003E-20</c:v>
                </c:pt>
                <c:pt idx="66" formatCode="0.00E+00">
                  <c:v>-3.1309499999999999E-13</c:v>
                </c:pt>
                <c:pt idx="67" formatCode="0.00E+00">
                  <c:v>2.7791700000000001E-7</c:v>
                </c:pt>
                <c:pt idx="68" formatCode="0.00E+00">
                  <c:v>-4.1981800000000001E-3</c:v>
                </c:pt>
                <c:pt idx="69">
                  <c:v>-2.2905100000000001E-2</c:v>
                </c:pt>
                <c:pt idx="70">
                  <c:v>-6.2719899999999995E-2</c:v>
                </c:pt>
                <c:pt idx="71">
                  <c:v>-0.119362</c:v>
                </c:pt>
                <c:pt idx="72">
                  <c:v>-0.18017900000000001</c:v>
                </c:pt>
                <c:pt idx="73">
                  <c:v>-0.23047599999999999</c:v>
                </c:pt>
                <c:pt idx="74">
                  <c:v>-0.26344600000000001</c:v>
                </c:pt>
                <c:pt idx="75">
                  <c:v>-0.285223</c:v>
                </c:pt>
                <c:pt idx="76">
                  <c:v>-0.30682399999999999</c:v>
                </c:pt>
                <c:pt idx="77">
                  <c:v>-0.33643299999999998</c:v>
                </c:pt>
                <c:pt idx="78">
                  <c:v>-0.38107400000000002</c:v>
                </c:pt>
                <c:pt idx="79">
                  <c:v>-0.44222099999999998</c:v>
                </c:pt>
                <c:pt idx="80">
                  <c:v>-0.51130500000000001</c:v>
                </c:pt>
                <c:pt idx="81">
                  <c:v>-0.57881099999999996</c:v>
                </c:pt>
                <c:pt idx="82">
                  <c:v>-0.63899499999999998</c:v>
                </c:pt>
                <c:pt idx="83">
                  <c:v>-0.68506100000000003</c:v>
                </c:pt>
                <c:pt idx="84">
                  <c:v>-0.71234200000000003</c:v>
                </c:pt>
                <c:pt idx="85">
                  <c:v>-0.72477499999999995</c:v>
                </c:pt>
                <c:pt idx="86">
                  <c:v>-0.72941500000000004</c:v>
                </c:pt>
                <c:pt idx="87">
                  <c:v>-0.73104899999999995</c:v>
                </c:pt>
                <c:pt idx="88">
                  <c:v>-0.73472999999999999</c:v>
                </c:pt>
                <c:pt idx="89">
                  <c:v>-0.74012800000000001</c:v>
                </c:pt>
                <c:pt idx="90">
                  <c:v>-0.73785299999999998</c:v>
                </c:pt>
                <c:pt idx="91">
                  <c:v>-0.72223300000000001</c:v>
                </c:pt>
                <c:pt idx="92">
                  <c:v>-0.69350900000000004</c:v>
                </c:pt>
                <c:pt idx="93">
                  <c:v>-0.64776400000000001</c:v>
                </c:pt>
                <c:pt idx="94">
                  <c:v>-0.58695299999999995</c:v>
                </c:pt>
                <c:pt idx="95">
                  <c:v>-0.52683999999999997</c:v>
                </c:pt>
                <c:pt idx="96">
                  <c:v>-0.47586499999999998</c:v>
                </c:pt>
                <c:pt idx="97">
                  <c:v>-0.42752200000000001</c:v>
                </c:pt>
                <c:pt idx="98">
                  <c:v>-0.38447700000000001</c:v>
                </c:pt>
                <c:pt idx="99">
                  <c:v>-0.35825299999999999</c:v>
                </c:pt>
                <c:pt idx="100">
                  <c:v>-0.34257100000000001</c:v>
                </c:pt>
                <c:pt idx="101">
                  <c:v>-0.32121</c:v>
                </c:pt>
                <c:pt idx="102">
                  <c:v>-0.289516</c:v>
                </c:pt>
                <c:pt idx="103">
                  <c:v>-0.24796099999999999</c:v>
                </c:pt>
                <c:pt idx="104">
                  <c:v>-0.20196800000000001</c:v>
                </c:pt>
                <c:pt idx="105">
                  <c:v>-0.17222100000000001</c:v>
                </c:pt>
                <c:pt idx="106">
                  <c:v>-0.17383999999999999</c:v>
                </c:pt>
                <c:pt idx="107">
                  <c:v>-0.19759299999999999</c:v>
                </c:pt>
                <c:pt idx="108">
                  <c:v>-0.23050499999999999</c:v>
                </c:pt>
                <c:pt idx="109">
                  <c:v>-0.26641700000000001</c:v>
                </c:pt>
                <c:pt idx="110">
                  <c:v>-0.29397299999999998</c:v>
                </c:pt>
                <c:pt idx="111">
                  <c:v>-0.30474000000000001</c:v>
                </c:pt>
                <c:pt idx="112">
                  <c:v>-0.30673600000000001</c:v>
                </c:pt>
                <c:pt idx="113">
                  <c:v>-0.30979099999999998</c:v>
                </c:pt>
                <c:pt idx="114">
                  <c:v>-0.314133</c:v>
                </c:pt>
                <c:pt idx="115">
                  <c:v>-0.32210299999999997</c:v>
                </c:pt>
                <c:pt idx="116">
                  <c:v>-0.33761099999999999</c:v>
                </c:pt>
                <c:pt idx="117">
                  <c:v>-0.360516</c:v>
                </c:pt>
                <c:pt idx="118">
                  <c:v>-0.392961</c:v>
                </c:pt>
                <c:pt idx="119">
                  <c:v>-0.43134400000000001</c:v>
                </c:pt>
                <c:pt idx="120">
                  <c:v>-0.46479100000000001</c:v>
                </c:pt>
                <c:pt idx="121">
                  <c:v>-0.49409999999999998</c:v>
                </c:pt>
                <c:pt idx="122">
                  <c:v>-0.52546999999999999</c:v>
                </c:pt>
                <c:pt idx="123">
                  <c:v>-0.55082100000000001</c:v>
                </c:pt>
                <c:pt idx="124">
                  <c:v>-0.55994600000000005</c:v>
                </c:pt>
                <c:pt idx="125">
                  <c:v>-0.558365</c:v>
                </c:pt>
                <c:pt idx="126">
                  <c:v>-0.55578399999999994</c:v>
                </c:pt>
                <c:pt idx="127">
                  <c:v>-0.55276199999999998</c:v>
                </c:pt>
                <c:pt idx="128">
                  <c:v>-0.54802899999999999</c:v>
                </c:pt>
                <c:pt idx="129">
                  <c:v>-0.53948200000000002</c:v>
                </c:pt>
                <c:pt idx="130">
                  <c:v>-0.52032500000000004</c:v>
                </c:pt>
                <c:pt idx="131">
                  <c:v>-0.489842</c:v>
                </c:pt>
                <c:pt idx="132">
                  <c:v>-0.45232800000000001</c:v>
                </c:pt>
                <c:pt idx="133">
                  <c:v>-0.41364600000000001</c:v>
                </c:pt>
                <c:pt idx="134">
                  <c:v>-0.391822</c:v>
                </c:pt>
                <c:pt idx="135">
                  <c:v>-0.4037</c:v>
                </c:pt>
                <c:pt idx="136">
                  <c:v>-0.43846000000000002</c:v>
                </c:pt>
                <c:pt idx="137">
                  <c:v>-0.47087299999999999</c:v>
                </c:pt>
                <c:pt idx="138">
                  <c:v>-0.48831200000000002</c:v>
                </c:pt>
                <c:pt idx="139">
                  <c:v>-0.483155</c:v>
                </c:pt>
                <c:pt idx="140">
                  <c:v>-0.45183200000000001</c:v>
                </c:pt>
                <c:pt idx="141">
                  <c:v>-0.41111599999999998</c:v>
                </c:pt>
                <c:pt idx="142">
                  <c:v>-0.38345499999999999</c:v>
                </c:pt>
                <c:pt idx="143">
                  <c:v>-0.37652600000000003</c:v>
                </c:pt>
                <c:pt idx="144">
                  <c:v>-0.39318700000000001</c:v>
                </c:pt>
                <c:pt idx="145">
                  <c:v>-0.43536799999999998</c:v>
                </c:pt>
                <c:pt idx="146">
                  <c:v>-0.48930400000000002</c:v>
                </c:pt>
                <c:pt idx="147">
                  <c:v>-0.53728399999999998</c:v>
                </c:pt>
                <c:pt idx="148">
                  <c:v>-0.57789100000000004</c:v>
                </c:pt>
                <c:pt idx="149">
                  <c:v>-0.61009500000000005</c:v>
                </c:pt>
                <c:pt idx="150">
                  <c:v>-0.62547799999999998</c:v>
                </c:pt>
                <c:pt idx="151">
                  <c:v>-0.62868400000000002</c:v>
                </c:pt>
                <c:pt idx="152">
                  <c:v>-0.63132200000000005</c:v>
                </c:pt>
                <c:pt idx="153">
                  <c:v>-0.63249999999999995</c:v>
                </c:pt>
                <c:pt idx="154">
                  <c:v>-0.63370899999999997</c:v>
                </c:pt>
                <c:pt idx="155">
                  <c:v>-0.64566000000000001</c:v>
                </c:pt>
                <c:pt idx="156">
                  <c:v>-0.66231499999999999</c:v>
                </c:pt>
                <c:pt idx="157">
                  <c:v>-0.66364000000000001</c:v>
                </c:pt>
                <c:pt idx="158">
                  <c:v>-0.64502999999999999</c:v>
                </c:pt>
                <c:pt idx="159">
                  <c:v>-0.60918600000000001</c:v>
                </c:pt>
                <c:pt idx="160">
                  <c:v>-0.54999699999999996</c:v>
                </c:pt>
                <c:pt idx="161">
                  <c:v>-0.47734100000000002</c:v>
                </c:pt>
                <c:pt idx="162">
                  <c:v>-0.42267700000000002</c:v>
                </c:pt>
                <c:pt idx="163">
                  <c:v>-0.40017399999999997</c:v>
                </c:pt>
                <c:pt idx="164">
                  <c:v>-0.39945399999999998</c:v>
                </c:pt>
                <c:pt idx="165">
                  <c:v>-0.40795500000000001</c:v>
                </c:pt>
                <c:pt idx="166">
                  <c:v>-0.409914</c:v>
                </c:pt>
                <c:pt idx="167">
                  <c:v>-0.394677</c:v>
                </c:pt>
                <c:pt idx="168">
                  <c:v>-0.36834699999999998</c:v>
                </c:pt>
                <c:pt idx="169">
                  <c:v>-0.33730100000000002</c:v>
                </c:pt>
                <c:pt idx="170">
                  <c:v>-0.307977</c:v>
                </c:pt>
                <c:pt idx="171">
                  <c:v>-0.29863600000000001</c:v>
                </c:pt>
                <c:pt idx="172">
                  <c:v>-0.320299</c:v>
                </c:pt>
                <c:pt idx="173">
                  <c:v>-0.35653899999999999</c:v>
                </c:pt>
                <c:pt idx="174">
                  <c:v>-0.384017</c:v>
                </c:pt>
                <c:pt idx="175">
                  <c:v>-0.39816499999999999</c:v>
                </c:pt>
                <c:pt idx="176">
                  <c:v>-0.40405000000000002</c:v>
                </c:pt>
                <c:pt idx="177">
                  <c:v>-0.39987899999999998</c:v>
                </c:pt>
                <c:pt idx="178">
                  <c:v>-0.38295499999999999</c:v>
                </c:pt>
                <c:pt idx="179">
                  <c:v>-0.37048300000000001</c:v>
                </c:pt>
                <c:pt idx="180">
                  <c:v>-0.39147500000000002</c:v>
                </c:pt>
                <c:pt idx="181">
                  <c:v>-0.44578099999999998</c:v>
                </c:pt>
                <c:pt idx="182">
                  <c:v>-0.506301</c:v>
                </c:pt>
                <c:pt idx="183">
                  <c:v>-0.56293099999999996</c:v>
                </c:pt>
                <c:pt idx="184">
                  <c:v>-0.62137900000000001</c:v>
                </c:pt>
                <c:pt idx="185">
                  <c:v>-0.66993199999999997</c:v>
                </c:pt>
                <c:pt idx="186">
                  <c:v>-0.69058799999999998</c:v>
                </c:pt>
                <c:pt idx="187">
                  <c:v>-0.68835500000000005</c:v>
                </c:pt>
                <c:pt idx="188">
                  <c:v>-0.67619499999999999</c:v>
                </c:pt>
                <c:pt idx="189">
                  <c:v>-0.65621799999999997</c:v>
                </c:pt>
                <c:pt idx="190">
                  <c:v>-0.63589499999999999</c:v>
                </c:pt>
                <c:pt idx="191">
                  <c:v>-0.627054</c:v>
                </c:pt>
                <c:pt idx="192">
                  <c:v>-0.62700500000000003</c:v>
                </c:pt>
                <c:pt idx="193">
                  <c:v>-0.62706099999999998</c:v>
                </c:pt>
                <c:pt idx="194">
                  <c:v>-0.62078</c:v>
                </c:pt>
                <c:pt idx="195">
                  <c:v>-0.59397699999999998</c:v>
                </c:pt>
                <c:pt idx="196">
                  <c:v>-0.53539199999999998</c:v>
                </c:pt>
                <c:pt idx="197">
                  <c:v>-0.46168999999999999</c:v>
                </c:pt>
                <c:pt idx="198">
                  <c:v>-0.40015299999999998</c:v>
                </c:pt>
                <c:pt idx="199">
                  <c:v>-0.35664499999999999</c:v>
                </c:pt>
                <c:pt idx="200">
                  <c:v>-0.33547100000000002</c:v>
                </c:pt>
                <c:pt idx="201">
                  <c:v>-0.35610199999999997</c:v>
                </c:pt>
                <c:pt idx="202">
                  <c:v>-0.41112100000000001</c:v>
                </c:pt>
                <c:pt idx="203">
                  <c:v>-0.449351</c:v>
                </c:pt>
                <c:pt idx="204">
                  <c:v>-0.43353599999999998</c:v>
                </c:pt>
                <c:pt idx="205">
                  <c:v>-0.37395899999999999</c:v>
                </c:pt>
                <c:pt idx="206">
                  <c:v>-0.29571900000000001</c:v>
                </c:pt>
                <c:pt idx="207">
                  <c:v>-0.22248399999999999</c:v>
                </c:pt>
                <c:pt idx="208">
                  <c:v>-0.17910300000000001</c:v>
                </c:pt>
                <c:pt idx="209">
                  <c:v>-0.16930300000000001</c:v>
                </c:pt>
                <c:pt idx="210">
                  <c:v>-0.17862800000000001</c:v>
                </c:pt>
                <c:pt idx="211">
                  <c:v>-0.19953499999999999</c:v>
                </c:pt>
                <c:pt idx="212">
                  <c:v>-0.21590000000000001</c:v>
                </c:pt>
                <c:pt idx="213">
                  <c:v>-0.19940099999999999</c:v>
                </c:pt>
                <c:pt idx="214">
                  <c:v>-0.15129500000000001</c:v>
                </c:pt>
                <c:pt idx="215">
                  <c:v>-9.8228399999999993E-2</c:v>
                </c:pt>
                <c:pt idx="216">
                  <c:v>-5.7104200000000001E-2</c:v>
                </c:pt>
                <c:pt idx="217">
                  <c:v>-4.5096600000000001E-2</c:v>
                </c:pt>
                <c:pt idx="218">
                  <c:v>-7.3783299999999996E-2</c:v>
                </c:pt>
                <c:pt idx="219">
                  <c:v>-0.125916</c:v>
                </c:pt>
                <c:pt idx="220">
                  <c:v>-0.17958499999999999</c:v>
                </c:pt>
                <c:pt idx="221">
                  <c:v>-0.22715199999999999</c:v>
                </c:pt>
                <c:pt idx="222">
                  <c:v>-0.25869999999999999</c:v>
                </c:pt>
                <c:pt idx="223">
                  <c:v>-0.26462000000000002</c:v>
                </c:pt>
                <c:pt idx="224">
                  <c:v>-0.25464799999999999</c:v>
                </c:pt>
                <c:pt idx="225">
                  <c:v>-0.24338499999999999</c:v>
                </c:pt>
                <c:pt idx="226">
                  <c:v>-0.23186999999999999</c:v>
                </c:pt>
                <c:pt idx="227">
                  <c:v>-0.222967</c:v>
                </c:pt>
                <c:pt idx="228">
                  <c:v>-0.22617499999999999</c:v>
                </c:pt>
                <c:pt idx="229">
                  <c:v>-0.24513199999999999</c:v>
                </c:pt>
                <c:pt idx="230">
                  <c:v>-0.27557999999999999</c:v>
                </c:pt>
                <c:pt idx="231">
                  <c:v>-0.29991299999999999</c:v>
                </c:pt>
                <c:pt idx="232">
                  <c:v>-0.29420800000000003</c:v>
                </c:pt>
                <c:pt idx="233">
                  <c:v>-0.262077</c:v>
                </c:pt>
                <c:pt idx="234">
                  <c:v>-0.22945499999999999</c:v>
                </c:pt>
                <c:pt idx="235">
                  <c:v>-0.19858000000000001</c:v>
                </c:pt>
                <c:pt idx="236">
                  <c:v>-0.16303899999999999</c:v>
                </c:pt>
                <c:pt idx="237">
                  <c:v>-0.14866099999999999</c:v>
                </c:pt>
                <c:pt idx="238">
                  <c:v>-0.170158</c:v>
                </c:pt>
                <c:pt idx="239">
                  <c:v>-0.18926000000000001</c:v>
                </c:pt>
                <c:pt idx="240">
                  <c:v>-0.16769200000000001</c:v>
                </c:pt>
                <c:pt idx="241">
                  <c:v>-0.110123</c:v>
                </c:pt>
                <c:pt idx="242">
                  <c:v>-3.8851499999999997E-2</c:v>
                </c:pt>
                <c:pt idx="243">
                  <c:v>2.6757199999999998E-2</c:v>
                </c:pt>
                <c:pt idx="244">
                  <c:v>7.25359E-2</c:v>
                </c:pt>
                <c:pt idx="245">
                  <c:v>9.5656900000000003E-2</c:v>
                </c:pt>
                <c:pt idx="246">
                  <c:v>9.7093799999999994E-2</c:v>
                </c:pt>
                <c:pt idx="247">
                  <c:v>7.7559000000000003E-2</c:v>
                </c:pt>
                <c:pt idx="248">
                  <c:v>6.0679900000000002E-2</c:v>
                </c:pt>
                <c:pt idx="249">
                  <c:v>8.4708000000000006E-2</c:v>
                </c:pt>
                <c:pt idx="250">
                  <c:v>0.14262</c:v>
                </c:pt>
                <c:pt idx="251">
                  <c:v>0.17532300000000001</c:v>
                </c:pt>
                <c:pt idx="252">
                  <c:v>0.147785</c:v>
                </c:pt>
                <c:pt idx="253">
                  <c:v>8.5183200000000001E-2</c:v>
                </c:pt>
                <c:pt idx="254">
                  <c:v>2.6611200000000002E-2</c:v>
                </c:pt>
                <c:pt idx="255" formatCode="0.00E+00">
                  <c:v>-9.3854400000000001E-3</c:v>
                </c:pt>
                <c:pt idx="256">
                  <c:v>-1.99271E-2</c:v>
                </c:pt>
                <c:pt idx="257">
                  <c:v>-1.78332E-2</c:v>
                </c:pt>
                <c:pt idx="258">
                  <c:v>-2.3021799999999999E-2</c:v>
                </c:pt>
                <c:pt idx="259">
                  <c:v>-3.75401E-2</c:v>
                </c:pt>
                <c:pt idx="260">
                  <c:v>-5.2936799999999999E-2</c:v>
                </c:pt>
                <c:pt idx="261">
                  <c:v>-6.7429699999999995E-2</c:v>
                </c:pt>
                <c:pt idx="262">
                  <c:v>-7.3839199999999994E-2</c:v>
                </c:pt>
                <c:pt idx="263">
                  <c:v>-7.0400000000000004E-2</c:v>
                </c:pt>
                <c:pt idx="264">
                  <c:v>-8.0023999999999998E-2</c:v>
                </c:pt>
                <c:pt idx="265">
                  <c:v>-0.112677</c:v>
                </c:pt>
                <c:pt idx="266">
                  <c:v>-0.13825299999999999</c:v>
                </c:pt>
                <c:pt idx="267">
                  <c:v>-0.131665</c:v>
                </c:pt>
                <c:pt idx="268">
                  <c:v>-0.10505299999999999</c:v>
                </c:pt>
                <c:pt idx="269">
                  <c:v>-8.3531999999999995E-2</c:v>
                </c:pt>
                <c:pt idx="270">
                  <c:v>-8.1791799999999998E-2</c:v>
                </c:pt>
                <c:pt idx="271">
                  <c:v>-9.5667100000000005E-2</c:v>
                </c:pt>
                <c:pt idx="272">
                  <c:v>-0.107243</c:v>
                </c:pt>
                <c:pt idx="273">
                  <c:v>-0.111503</c:v>
                </c:pt>
                <c:pt idx="274">
                  <c:v>-0.115477</c:v>
                </c:pt>
                <c:pt idx="275">
                  <c:v>-0.10603799999999999</c:v>
                </c:pt>
                <c:pt idx="276">
                  <c:v>-6.8062700000000004E-2</c:v>
                </c:pt>
                <c:pt idx="277">
                  <c:v>-2.5532200000000001E-2</c:v>
                </c:pt>
                <c:pt idx="278">
                  <c:v>-1.09861E-2</c:v>
                </c:pt>
                <c:pt idx="279">
                  <c:v>-2.1218500000000001E-2</c:v>
                </c:pt>
                <c:pt idx="280">
                  <c:v>-3.05408E-2</c:v>
                </c:pt>
                <c:pt idx="281">
                  <c:v>-1.5543E-2</c:v>
                </c:pt>
                <c:pt idx="282">
                  <c:v>2.44377E-2</c:v>
                </c:pt>
                <c:pt idx="283">
                  <c:v>5.63711E-2</c:v>
                </c:pt>
                <c:pt idx="284">
                  <c:v>5.5350200000000002E-2</c:v>
                </c:pt>
                <c:pt idx="285">
                  <c:v>4.4399500000000001E-2</c:v>
                </c:pt>
                <c:pt idx="286">
                  <c:v>4.97347E-2</c:v>
                </c:pt>
                <c:pt idx="287">
                  <c:v>5.6848299999999997E-2</c:v>
                </c:pt>
                <c:pt idx="288">
                  <c:v>5.3437800000000001E-2</c:v>
                </c:pt>
                <c:pt idx="289">
                  <c:v>5.7879899999999998E-2</c:v>
                </c:pt>
                <c:pt idx="290">
                  <c:v>7.6196600000000003E-2</c:v>
                </c:pt>
                <c:pt idx="291">
                  <c:v>8.8661199999999996E-2</c:v>
                </c:pt>
                <c:pt idx="292">
                  <c:v>8.4684999999999996E-2</c:v>
                </c:pt>
                <c:pt idx="293">
                  <c:v>6.9144399999999995E-2</c:v>
                </c:pt>
                <c:pt idx="294">
                  <c:v>5.2350800000000003E-2</c:v>
                </c:pt>
                <c:pt idx="295">
                  <c:v>5.0886300000000002E-2</c:v>
                </c:pt>
                <c:pt idx="296">
                  <c:v>6.6787299999999994E-2</c:v>
                </c:pt>
                <c:pt idx="297">
                  <c:v>7.6095300000000005E-2</c:v>
                </c:pt>
                <c:pt idx="298">
                  <c:v>6.7499500000000004E-2</c:v>
                </c:pt>
                <c:pt idx="299">
                  <c:v>5.7097700000000001E-2</c:v>
                </c:pt>
                <c:pt idx="300">
                  <c:v>4.94022E-2</c:v>
                </c:pt>
                <c:pt idx="301">
                  <c:v>3.49731E-2</c:v>
                </c:pt>
                <c:pt idx="302">
                  <c:v>2.4393399999999999E-2</c:v>
                </c:pt>
                <c:pt idx="303">
                  <c:v>3.2376099999999998E-2</c:v>
                </c:pt>
                <c:pt idx="304">
                  <c:v>4.4348800000000001E-2</c:v>
                </c:pt>
                <c:pt idx="305">
                  <c:v>3.7037899999999999E-2</c:v>
                </c:pt>
                <c:pt idx="306">
                  <c:v>1.16767E-2</c:v>
                </c:pt>
                <c:pt idx="307" formatCode="0.00E+00">
                  <c:v>-9.8512300000000007E-3</c:v>
                </c:pt>
                <c:pt idx="308" formatCode="0.00E+00">
                  <c:v>-8.9088899999999992E-3</c:v>
                </c:pt>
                <c:pt idx="309" formatCode="0.00E+00">
                  <c:v>5.3593E-3</c:v>
                </c:pt>
                <c:pt idx="310" formatCode="0.00E+00">
                  <c:v>-4.4293600000000002E-3</c:v>
                </c:pt>
                <c:pt idx="311">
                  <c:v>-5.3925000000000001E-2</c:v>
                </c:pt>
                <c:pt idx="312">
                  <c:v>-0.104948</c:v>
                </c:pt>
                <c:pt idx="313">
                  <c:v>-0.12153799999999999</c:v>
                </c:pt>
                <c:pt idx="314">
                  <c:v>-0.118465</c:v>
                </c:pt>
                <c:pt idx="315">
                  <c:v>-0.12552099999999999</c:v>
                </c:pt>
                <c:pt idx="316">
                  <c:v>-0.147032</c:v>
                </c:pt>
                <c:pt idx="317">
                  <c:v>-0.16878799999999999</c:v>
                </c:pt>
                <c:pt idx="318">
                  <c:v>-0.18049200000000001</c:v>
                </c:pt>
                <c:pt idx="319">
                  <c:v>-0.19043199999999999</c:v>
                </c:pt>
                <c:pt idx="320">
                  <c:v>-0.21256</c:v>
                </c:pt>
                <c:pt idx="321">
                  <c:v>-0.23255000000000001</c:v>
                </c:pt>
                <c:pt idx="322">
                  <c:v>-0.223797</c:v>
                </c:pt>
                <c:pt idx="323">
                  <c:v>-0.20182700000000001</c:v>
                </c:pt>
                <c:pt idx="324">
                  <c:v>-0.20161399999999999</c:v>
                </c:pt>
                <c:pt idx="325">
                  <c:v>-0.21276800000000001</c:v>
                </c:pt>
                <c:pt idx="326">
                  <c:v>-0.20772599999999999</c:v>
                </c:pt>
                <c:pt idx="327">
                  <c:v>-0.196136</c:v>
                </c:pt>
                <c:pt idx="328">
                  <c:v>-0.19164200000000001</c:v>
                </c:pt>
                <c:pt idx="329">
                  <c:v>-0.18256900000000001</c:v>
                </c:pt>
                <c:pt idx="330">
                  <c:v>-0.16423699999999999</c:v>
                </c:pt>
                <c:pt idx="331">
                  <c:v>-0.14277599999999999</c:v>
                </c:pt>
                <c:pt idx="332">
                  <c:v>-0.117871</c:v>
                </c:pt>
                <c:pt idx="333">
                  <c:v>-9.7844E-2</c:v>
                </c:pt>
                <c:pt idx="334">
                  <c:v>-9.0331599999999998E-2</c:v>
                </c:pt>
                <c:pt idx="335">
                  <c:v>-7.72037E-2</c:v>
                </c:pt>
                <c:pt idx="336">
                  <c:v>-5.0969399999999998E-2</c:v>
                </c:pt>
                <c:pt idx="337">
                  <c:v>-3.8035100000000002E-2</c:v>
                </c:pt>
                <c:pt idx="338">
                  <c:v>-3.9609800000000001E-2</c:v>
                </c:pt>
                <c:pt idx="339">
                  <c:v>-1.7210300000000001E-2</c:v>
                </c:pt>
                <c:pt idx="340">
                  <c:v>3.2054399999999997E-2</c:v>
                </c:pt>
                <c:pt idx="341">
                  <c:v>6.1593299999999997E-2</c:v>
                </c:pt>
                <c:pt idx="342">
                  <c:v>4.6976499999999997E-2</c:v>
                </c:pt>
                <c:pt idx="343">
                  <c:v>1.3069900000000001E-2</c:v>
                </c:pt>
                <c:pt idx="344" formatCode="0.00E+00">
                  <c:v>1.08603E-3</c:v>
                </c:pt>
                <c:pt idx="345">
                  <c:v>3.2997800000000001E-2</c:v>
                </c:pt>
                <c:pt idx="346">
                  <c:v>8.4608100000000006E-2</c:v>
                </c:pt>
                <c:pt idx="347">
                  <c:v>0.10620599999999999</c:v>
                </c:pt>
                <c:pt idx="348">
                  <c:v>8.8267999999999999E-2</c:v>
                </c:pt>
                <c:pt idx="349">
                  <c:v>6.4521899999999993E-2</c:v>
                </c:pt>
                <c:pt idx="350">
                  <c:v>5.1745300000000001E-2</c:v>
                </c:pt>
                <c:pt idx="351">
                  <c:v>4.4918300000000001E-2</c:v>
                </c:pt>
                <c:pt idx="352">
                  <c:v>5.1227700000000001E-2</c:v>
                </c:pt>
                <c:pt idx="353">
                  <c:v>7.5126399999999996E-2</c:v>
                </c:pt>
                <c:pt idx="354">
                  <c:v>9.7217200000000004E-2</c:v>
                </c:pt>
                <c:pt idx="355">
                  <c:v>9.5852300000000001E-2</c:v>
                </c:pt>
                <c:pt idx="356">
                  <c:v>6.7640000000000006E-2</c:v>
                </c:pt>
                <c:pt idx="357">
                  <c:v>3.2152699999999999E-2</c:v>
                </c:pt>
                <c:pt idx="358">
                  <c:v>2.2855299999999999E-2</c:v>
                </c:pt>
                <c:pt idx="359">
                  <c:v>4.5081799999999998E-2</c:v>
                </c:pt>
                <c:pt idx="360">
                  <c:v>6.1947700000000001E-2</c:v>
                </c:pt>
                <c:pt idx="361">
                  <c:v>5.3431899999999997E-2</c:v>
                </c:pt>
                <c:pt idx="362">
                  <c:v>4.0453999999999997E-2</c:v>
                </c:pt>
                <c:pt idx="363">
                  <c:v>3.1472E-2</c:v>
                </c:pt>
                <c:pt idx="364">
                  <c:v>1.42358E-2</c:v>
                </c:pt>
                <c:pt idx="365" formatCode="0.00E+00">
                  <c:v>-1.4473299999999999E-3</c:v>
                </c:pt>
                <c:pt idx="366" formatCode="0.00E+00">
                  <c:v>9.5344400000000001E-4</c:v>
                </c:pt>
                <c:pt idx="367">
                  <c:v>1.0681100000000001E-2</c:v>
                </c:pt>
                <c:pt idx="368">
                  <c:v>1.25916E-2</c:v>
                </c:pt>
                <c:pt idx="369" formatCode="0.00E+00">
                  <c:v>3.4044499999999998E-3</c:v>
                </c:pt>
                <c:pt idx="370">
                  <c:v>-1.5378299999999999E-2</c:v>
                </c:pt>
                <c:pt idx="371">
                  <c:v>-2.1944700000000001E-2</c:v>
                </c:pt>
                <c:pt idx="372" formatCode="0.00E+00">
                  <c:v>2.98555E-3</c:v>
                </c:pt>
                <c:pt idx="373">
                  <c:v>2.6245000000000001E-2</c:v>
                </c:pt>
                <c:pt idx="374" formatCode="0.00E+00">
                  <c:v>9.1884299999999992E-3</c:v>
                </c:pt>
                <c:pt idx="375">
                  <c:v>-1.9192000000000001E-2</c:v>
                </c:pt>
                <c:pt idx="376">
                  <c:v>-1.4297600000000001E-2</c:v>
                </c:pt>
                <c:pt idx="377" formatCode="0.00E+00">
                  <c:v>9.1832100000000007E-3</c:v>
                </c:pt>
                <c:pt idx="378">
                  <c:v>1.6089800000000001E-2</c:v>
                </c:pt>
                <c:pt idx="379" formatCode="0.00E+00">
                  <c:v>3.9287100000000002E-3</c:v>
                </c:pt>
                <c:pt idx="380">
                  <c:v>-1.2014499999999999E-2</c:v>
                </c:pt>
                <c:pt idx="381">
                  <c:v>-1.5895599999999999E-2</c:v>
                </c:pt>
                <c:pt idx="382" formatCode="0.00E+00">
                  <c:v>-9.2981599999999998E-4</c:v>
                </c:pt>
                <c:pt idx="383">
                  <c:v>1.36404E-2</c:v>
                </c:pt>
                <c:pt idx="384" formatCode="0.00E+00">
                  <c:v>9.1486899999999993E-3</c:v>
                </c:pt>
                <c:pt idx="385" formatCode="0.00E+00">
                  <c:v>8.59368E-4</c:v>
                </c:pt>
                <c:pt idx="386" formatCode="0.00E+00">
                  <c:v>1.8640499999999999E-3</c:v>
                </c:pt>
                <c:pt idx="387" formatCode="0.00E+00">
                  <c:v>-3.91296E-3</c:v>
                </c:pt>
                <c:pt idx="388">
                  <c:v>-1.7543599999999999E-2</c:v>
                </c:pt>
                <c:pt idx="389">
                  <c:v>-1.36954E-2</c:v>
                </c:pt>
                <c:pt idx="390" formatCode="0.00E+00">
                  <c:v>9.6966699999999992E-3</c:v>
                </c:pt>
                <c:pt idx="391">
                  <c:v>2.53292E-2</c:v>
                </c:pt>
                <c:pt idx="392">
                  <c:v>1.6583799999999999E-2</c:v>
                </c:pt>
                <c:pt idx="393" formatCode="0.00E+00">
                  <c:v>-8.1096499999999995E-3</c:v>
                </c:pt>
                <c:pt idx="394">
                  <c:v>-2.4696599999999999E-2</c:v>
                </c:pt>
                <c:pt idx="395">
                  <c:v>-1.5833699999999999E-2</c:v>
                </c:pt>
                <c:pt idx="396" formatCode="0.00E+00">
                  <c:v>3.85024E-3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FA0A-46F1-AEE6-554F6E0C1C48}"/>
            </c:ext>
          </c:extLst>
        </c:ser>
        <c:ser>
          <c:idx val="3"/>
          <c:order val="3"/>
          <c:tx>
            <c:strRef>
              <c:f>'sin+g5'!$H$5</c:f>
              <c:strCache>
                <c:ptCount val="1"/>
                <c:pt idx="0">
                  <c:v>Quasi-static Max</c:v>
                </c:pt>
              </c:strCache>
            </c:strRef>
          </c:tx>
          <c:marker>
            <c:symbol val="none"/>
          </c:marker>
          <c:xVal>
            <c:numRef>
              <c:f>'sin+g5'!$G$3:$G$4</c:f>
              <c:numCache>
                <c:formatCode>General</c:formatCode>
                <c:ptCount val="2"/>
                <c:pt idx="0">
                  <c:v>0</c:v>
                </c:pt>
                <c:pt idx="1">
                  <c:v>28.182300000000001</c:v>
                </c:pt>
              </c:numCache>
            </c:numRef>
          </c:xVal>
          <c:yVal>
            <c:numRef>
              <c:f>'sin+g5'!$H$3:$H$4</c:f>
              <c:numCache>
                <c:formatCode>General</c:formatCode>
                <c:ptCount val="2"/>
                <c:pt idx="0">
                  <c:v>-0.74224699999999999</c:v>
                </c:pt>
                <c:pt idx="1">
                  <c:v>-0.74224699999999999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FA0A-46F1-AEE6-554F6E0C1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6743680"/>
        <c:axId val="236745472"/>
      </c:scatterChart>
      <c:valAx>
        <c:axId val="236743680"/>
        <c:scaling>
          <c:orientation val="minMax"/>
          <c:max val="28"/>
          <c:min val="4"/>
        </c:scaling>
        <c:delete val="0"/>
        <c:axPos val="b"/>
        <c:numFmt formatCode="General" sourceLinked="1"/>
        <c:majorTickMark val="out"/>
        <c:minorTickMark val="none"/>
        <c:tickLblPos val="nextTo"/>
        <c:crossAx val="236745472"/>
        <c:crossesAt val="-1.3"/>
        <c:crossBetween val="midCat"/>
      </c:valAx>
      <c:valAx>
        <c:axId val="236745472"/>
        <c:scaling>
          <c:orientation val="minMax"/>
          <c:max val="0.5"/>
          <c:min val="-1.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6743680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1.2854943132108486E-2"/>
          <c:y val="0.88399104523699246"/>
          <c:w val="0.9609567804024497"/>
          <c:h val="0.11600895476300757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42C83-8F1F-4AB3-8704-46E71E106597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BC147-9F71-4316-92D0-8AF7ED5C5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9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29ED0-37F1-47A3-9C29-1AC6C60B51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29ED0-37F1-47A3-9C29-1AC6C60B51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29ED0-37F1-47A3-9C29-1AC6C60B51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0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5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0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5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FFFAB-BC30-470B-B12F-43F8064CBF2B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9144000" cy="27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302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I-76 Viaduct –Case study</a:t>
            </a:r>
            <a:br>
              <a:rPr lang="en-US" dirty="0" smtClean="0"/>
            </a:br>
            <a:r>
              <a:rPr lang="en-US" dirty="0" smtClean="0"/>
              <a:t>Quantification and Diagnosis of Excessive Vibration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5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72199" y="1272778"/>
            <a:ext cx="2971801" cy="20038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791200" y="2907155"/>
            <a:ext cx="381000" cy="37836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629274" y="1593425"/>
            <a:ext cx="542923" cy="37836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– Detailed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To satisfy the objectives, a deeper knowledge of the structure was required.</a:t>
            </a:r>
          </a:p>
          <a:p>
            <a:pPr marL="0" indent="0">
              <a:buNone/>
            </a:pPr>
            <a:r>
              <a:rPr lang="en-US" dirty="0" smtClean="0"/>
              <a:t>The objectives for the monitoring effort were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Characterize operational vibrations and strains at critical locations and locations of maximum response under various traffic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Gather data for modal parameter identification (i.e. frequencies and mode shapes)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7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Instrumentation Plan (Acceleration)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764847"/>
            <a:ext cx="6019800" cy="1093153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30 accelerometers</a:t>
            </a:r>
          </a:p>
          <a:p>
            <a:pPr lvl="0"/>
            <a:r>
              <a:rPr lang="en-US" sz="2400" dirty="0" smtClean="0"/>
              <a:t>Recorded a </a:t>
            </a:r>
            <a:r>
              <a:rPr lang="en-US" sz="2400" dirty="0"/>
              <a:t>total of 14 hours of data</a:t>
            </a:r>
          </a:p>
          <a:p>
            <a:endParaRPr lang="en-US" sz="2400" dirty="0"/>
          </a:p>
        </p:txBody>
      </p:sp>
      <p:pic>
        <p:nvPicPr>
          <p:cNvPr id="4" name="img9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4000" y="668337"/>
            <a:ext cx="624026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46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5410200"/>
            <a:ext cx="7620000" cy="13716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12 - 6” vibrating wire accelerometers installed with epoxy</a:t>
            </a:r>
          </a:p>
          <a:p>
            <a:pPr lvl="0"/>
            <a:r>
              <a:rPr lang="en-US" sz="2400" dirty="0"/>
              <a:t>Sampled at 50Hz for 12 hours; at 20Hz for additional 8 hours over </a:t>
            </a:r>
            <a:r>
              <a:rPr lang="en-US" sz="2400" dirty="0" smtClean="0"/>
              <a:t>night</a:t>
            </a:r>
            <a:endParaRPr lang="en-US" sz="2400" dirty="0"/>
          </a:p>
        </p:txBody>
      </p:sp>
      <p:pic>
        <p:nvPicPr>
          <p:cNvPr id="5" name="img10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4000" y="639762"/>
            <a:ext cx="6543675" cy="477043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762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Phase 2 Instrumentation Plan (Strain)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02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284633" y="4865223"/>
            <a:ext cx="3209675" cy="1035602"/>
          </a:xfrm>
          <a:prstGeom prst="roundRect">
            <a:avLst/>
          </a:prstGeom>
          <a:solidFill>
            <a:schemeClr val="bg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91" rIns="274391" rtlCol="0" anchor="ctr"/>
          <a:lstStyle/>
          <a:p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INSTRUMENTATION PLAN</a:t>
            </a:r>
          </a:p>
          <a:p>
            <a:pPr marL="342991" indent="-34299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Accelerometers</a:t>
            </a:r>
          </a:p>
          <a:p>
            <a:pPr marL="342991" indent="-34299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Strain Gauges</a:t>
            </a:r>
          </a:p>
          <a:p>
            <a:pPr marL="342991" indent="-34299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hours of data collected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0527" y="1282409"/>
            <a:ext cx="46249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Test: Operational vibration and strain monitoring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91"/>
          <a:stretch/>
        </p:blipFill>
        <p:spPr>
          <a:xfrm>
            <a:off x="3570755" y="1555064"/>
            <a:ext cx="2754392" cy="437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" b="20000"/>
          <a:stretch/>
        </p:blipFill>
        <p:spPr>
          <a:xfrm>
            <a:off x="284633" y="3371835"/>
            <a:ext cx="3209675" cy="13888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8" t="17809" r="10494"/>
          <a:stretch/>
        </p:blipFill>
        <p:spPr>
          <a:xfrm>
            <a:off x="284634" y="1559480"/>
            <a:ext cx="3203082" cy="1750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 smtClean="0"/>
              <a:t>Case Study:</a:t>
            </a:r>
            <a:r>
              <a:rPr lang="en-US" dirty="0" smtClean="0"/>
              <a:t> I-76 </a:t>
            </a:r>
            <a:r>
              <a:rPr lang="en-US" dirty="0" err="1" smtClean="0"/>
              <a:t>Pencoyd</a:t>
            </a:r>
            <a:r>
              <a:rPr lang="en-US" dirty="0" smtClean="0"/>
              <a:t> Viaduct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67" y="1559480"/>
            <a:ext cx="2458082" cy="4369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51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– Results (Acceleration)</a:t>
            </a:r>
            <a:endParaRPr lang="en-US" sz="3200" dirty="0"/>
          </a:p>
        </p:txBody>
      </p:sp>
      <p:pic>
        <p:nvPicPr>
          <p:cNvPr id="5" name="Picture 4" descr="high_vibrati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"/>
          <a:stretch/>
        </p:blipFill>
        <p:spPr bwMode="auto">
          <a:xfrm>
            <a:off x="838200" y="2195989"/>
            <a:ext cx="70866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04800" y="7620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Filtered acceleration of girders (</a:t>
            </a:r>
            <a:r>
              <a:rPr lang="en-US" dirty="0" err="1"/>
              <a:t>midspan</a:t>
            </a:r>
            <a:r>
              <a:rPr lang="en-US" dirty="0"/>
              <a:t>-vertical) is consistently 10% g with peaks as high as 25%g 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Many apparent repeated mode shapes due to geometry (2 bridges side by side)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mode at 2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9 </a:t>
            </a:r>
            <a:r>
              <a:rPr lang="en-US" dirty="0">
                <a:hlinkClick r:id="rId3" action="ppaction://hlinksldjump"/>
              </a:rPr>
              <a:t>modes </a:t>
            </a:r>
            <a:r>
              <a:rPr lang="en-US" dirty="0"/>
              <a:t>(all of which are 1</a:t>
            </a:r>
            <a:r>
              <a:rPr lang="en-US" baseline="30000" dirty="0"/>
              <a:t>st</a:t>
            </a:r>
            <a:r>
              <a:rPr lang="en-US" dirty="0"/>
              <a:t> bending/torsion) between 2 and 4 Hz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5943600"/>
            <a:ext cx="6934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Filter: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order low-pass elliptic filter with 0.5 dB of passband ripple and 40 dB of stopband attenuation and a passband edge frequency of 20 Hz.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78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– Results (Strain)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95325" y="5076508"/>
            <a:ext cx="8001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Extrapolated stress/strain in concrete deck at levels for which long term fatigue cracks begin to </a:t>
            </a:r>
            <a:r>
              <a:rPr lang="en-US" sz="2000" dirty="0" smtClean="0"/>
              <a:t>form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Bottom </a:t>
            </a:r>
            <a:r>
              <a:rPr lang="en-US" sz="2000" dirty="0"/>
              <a:t>flange strain frequently exceeds 100 </a:t>
            </a:r>
            <a:r>
              <a:rPr lang="el-GR" sz="2000" dirty="0" smtClean="0"/>
              <a:t>με</a:t>
            </a:r>
            <a:r>
              <a:rPr lang="en-US" sz="2000" dirty="0" smtClean="0"/>
              <a:t> with </a:t>
            </a:r>
            <a:r>
              <a:rPr lang="en-US" sz="2000" dirty="0"/>
              <a:t>occasional spikes above </a:t>
            </a:r>
            <a:r>
              <a:rPr lang="en-US" sz="2000" dirty="0" smtClean="0"/>
              <a:t>200 (6ksi</a:t>
            </a:r>
            <a:r>
              <a:rPr lang="en-US" sz="2000" dirty="0"/>
              <a:t>)</a:t>
            </a:r>
            <a:endParaRPr lang="en-US" sz="2000" dirty="0" smtClean="0"/>
          </a:p>
        </p:txBody>
      </p:sp>
      <p:pic>
        <p:nvPicPr>
          <p:cNvPr id="13" name="Picture 4" descr="C:\Users\John\Projects_Git\I76\Reports\Images\strain_deck_neg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509" r="6428"/>
          <a:stretch/>
        </p:blipFill>
        <p:spPr bwMode="auto">
          <a:xfrm>
            <a:off x="4572000" y="1656432"/>
            <a:ext cx="4572000" cy="30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4981575" y="2209800"/>
            <a:ext cx="28670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0" y="2008541"/>
            <a:ext cx="2667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/>
              <a:t>Concrete Tension: 350 psi</a:t>
            </a:r>
            <a:endParaRPr lang="en-US" sz="1200" dirty="0"/>
          </a:p>
        </p:txBody>
      </p:sp>
      <p:pic>
        <p:nvPicPr>
          <p:cNvPr id="17" name="Picture 16" descr="C:\Users\John\AppData\Local\Microsoft\Windows\INetCache\Content.Word\strain_events_broad2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r="5731"/>
          <a:stretch/>
        </p:blipFill>
        <p:spPr bwMode="auto">
          <a:xfrm>
            <a:off x="104774" y="1504358"/>
            <a:ext cx="4695825" cy="3220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/>
          <p:cNvCxnSpPr/>
          <p:nvPr/>
        </p:nvCxnSpPr>
        <p:spPr>
          <a:xfrm flipV="1">
            <a:off x="1066800" y="1235342"/>
            <a:ext cx="2971800" cy="829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28800" y="121506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hour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– Results (Dynamic Amplification)</a:t>
            </a:r>
            <a:endParaRPr lang="en-US" sz="3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685800" y="914400"/>
            <a:ext cx="8305800" cy="5562600"/>
            <a:chOff x="685800" y="914400"/>
            <a:chExt cx="8305800" cy="5562600"/>
          </a:xfrm>
        </p:grpSpPr>
        <p:pic>
          <p:nvPicPr>
            <p:cNvPr id="16" name="img32"/>
            <p:cNvPicPr/>
            <p:nvPr/>
          </p:nvPicPr>
          <p:blipFill rotWithShape="1"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 l="4920"/>
            <a:stretch/>
          </p:blipFill>
          <p:spPr bwMode="auto">
            <a:xfrm>
              <a:off x="685800" y="914400"/>
              <a:ext cx="8305800" cy="55626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2266950" y="1552575"/>
              <a:ext cx="2228850" cy="0"/>
            </a:xfrm>
            <a:prstGeom prst="lin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8000" y="2771775"/>
              <a:ext cx="1447800" cy="0"/>
            </a:xfrm>
            <a:prstGeom prst="lin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590800" y="1552575"/>
              <a:ext cx="0" cy="266700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581400" y="2771775"/>
              <a:ext cx="0" cy="144780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1416039" y="2714662"/>
              <a:ext cx="1933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Dynamic response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2793186" y="2851765"/>
              <a:ext cx="1500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~Static response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74680" y="2030232"/>
              <a:ext cx="320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Dynamic amplification = </a:t>
              </a:r>
            </a:p>
            <a:p>
              <a:endParaRPr lang="en-US" dirty="0"/>
            </a:p>
            <a:p>
              <a:r>
                <a:rPr lang="en-US" dirty="0" smtClean="0"/>
                <a:t>~1.75-2.0 = Dynamic Response</a:t>
              </a:r>
            </a:p>
            <a:p>
              <a:pPr marL="1082675" indent="-1082675"/>
              <a:r>
                <a:rPr lang="en-US" dirty="0" smtClean="0"/>
                <a:t>	Static Response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6172200" y="2899328"/>
              <a:ext cx="18288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5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791199" y="2796644"/>
            <a:ext cx="3352801" cy="4799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296025" y="2522016"/>
            <a:ext cx="2714625" cy="2748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7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Phase 3 – Model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5344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3D “Element-level” FE model of Spans 7 &amp; 8 was constructed. </a:t>
            </a:r>
          </a:p>
          <a:p>
            <a:pPr lvl="1"/>
            <a:r>
              <a:rPr lang="en-US" sz="2200" dirty="0" smtClean="0"/>
              <a:t>Girders, diaphragms, and barriers represented as beam elements</a:t>
            </a:r>
          </a:p>
          <a:p>
            <a:pPr lvl="1"/>
            <a:r>
              <a:rPr lang="en-US" sz="2200" dirty="0" smtClean="0"/>
              <a:t>Deck represented as plate elements</a:t>
            </a:r>
          </a:p>
          <a:p>
            <a:pPr lvl="1"/>
            <a:r>
              <a:rPr lang="en-US" sz="2200" dirty="0" smtClean="0"/>
              <a:t>Link elements to maintain consistent with 3D geometry</a:t>
            </a:r>
            <a:endParaRPr lang="en-US" sz="22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8" b="98124" l="776" r="100000">
                        <a14:foregroundMark x1="43017" y1="66667" x2="43017" y2="66667"/>
                        <a14:foregroundMark x1="27328" y1="61472" x2="30086" y2="69553"/>
                        <a14:foregroundMark x1="30603" y1="66378" x2="30603" y2="66378"/>
                        <a14:foregroundMark x1="29483" y1="68254" x2="47069" y2="73016"/>
                        <a14:foregroundMark x1="49052" y1="61905" x2="49052" y2="61905"/>
                        <a14:foregroundMark x1="36121" y1="56999" x2="27672" y2="56999"/>
                        <a14:foregroundMark x1="34655" y1="76335" x2="55000" y2="89033"/>
                        <a14:foregroundMark x1="55000" y1="89033" x2="67500" y2="75902"/>
                        <a14:foregroundMark x1="67500" y1="75902" x2="34138" y2="54834"/>
                        <a14:foregroundMark x1="28966" y1="71140" x2="23103" y2="66955"/>
                        <a14:foregroundMark x1="47759" y1="77922" x2="47759" y2="77922"/>
                        <a14:foregroundMark x1="45776" y1="75325" x2="55172" y2="78499"/>
                        <a14:foregroundMark x1="61034" y1="92641" x2="66638" y2="85570"/>
                        <a14:foregroundMark x1="12328" y1="59885" x2="16810" y2="60895"/>
                        <a14:foregroundMark x1="24138" y1="59019" x2="25086" y2="58297"/>
                        <a14:foregroundMark x1="38707" y1="45166" x2="38707" y2="45166"/>
                        <a14:foregroundMark x1="43190" y1="51227" x2="43190" y2="51227"/>
                        <a14:foregroundMark x1="47586" y1="52237" x2="47586" y2="52237"/>
                        <a14:foregroundMark x1="55690" y1="56999" x2="55690" y2="56999"/>
                        <a14:foregroundMark x1="75431" y1="68975" x2="75431" y2="68975"/>
                        <a14:foregroundMark x1="64914" y1="63781" x2="64914" y2="63781"/>
                        <a14:foregroundMark x1="81552" y1="76623" x2="81552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4"/>
          <a:stretch/>
        </p:blipFill>
        <p:spPr>
          <a:xfrm>
            <a:off x="1295400" y="3276600"/>
            <a:ext cx="60198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9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PennDOT</a:t>
            </a:r>
            <a:r>
              <a:rPr lang="en-US" dirty="0" smtClean="0"/>
              <a:t> </a:t>
            </a:r>
            <a:r>
              <a:rPr lang="en-US" dirty="0"/>
              <a:t>owns and operates a bridge along the Schuylkill Expressway in Philadelphia that routinely receives complaints about excessive vibration levels. </a:t>
            </a:r>
            <a:r>
              <a:rPr lang="en-US" dirty="0" smtClean="0"/>
              <a:t>The </a:t>
            </a:r>
            <a:r>
              <a:rPr lang="en-US" dirty="0"/>
              <a:t>goal of this effort was to help </a:t>
            </a:r>
            <a:r>
              <a:rPr lang="en-US" dirty="0" err="1"/>
              <a:t>PennDOT</a:t>
            </a:r>
            <a:r>
              <a:rPr lang="en-US" dirty="0"/>
              <a:t> understand the extent of the problem and then develop effective mitigation strategies, if needed.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Specifically</a:t>
            </a:r>
            <a:r>
              <a:rPr lang="en-US" dirty="0"/>
              <a:t>, the following three objectives were identified to guide this study</a:t>
            </a:r>
            <a:r>
              <a:rPr lang="en-US" dirty="0" smtClean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Quantify </a:t>
            </a:r>
            <a:r>
              <a:rPr lang="en-US" dirty="0"/>
              <a:t>the level of vibration displayed by the I-76 viaduct under normal operating conditions and compare with established criteria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If the vibration levels are deemed unacceptable based on the results of (1), identify the mechanisms that give rise to the large vibration levels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Identify and evaluate a series of interventions to reduce the level of vibration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gsi4TVszvx5duNQQNa_he0dVTiEDfVvwJIq8invTNiRO-OdI_oOD2NovKBwmBagt9hBp_yRAepgojrq_17gc5YhKQoQKBXQ4HnojdH1XqkBA72pUP2vp-TcTkFghZ8lqhI-ZK2cKwyrlqJDFBx-vayj5Ch3yiUWMbAZLbJ2qqDB8ABwXpOyqfcISmgUCLYuc6U3v9a1nGn6t3rmZQg57rNoQHTScHXxbirn5hkMjGazKyr26FhWiVZ3t_FQabJI1RE74MlYwUXVy7pMiVnSD9QArd_33dL6wrLAU6MVuWJcX1OxhJgEAHWVh-fWEa2V7BL8NZWnKwzcfWtx1BYhTBpLN0_5Cg7BaLdpl4JrsbntL-yHtW5Q4sUCednhEq0XRsC0y5INtkK9p9FrE1stz9mVOCM5V1rdNId68A5FOqjW-277qP9lea6xKnMmtPe8aSwJFTe6hqhLYUrm22pi_NhsCIEXStBoa6yMYFjIIoWepkYebORkRdKmLpg0cReFsgtgO3vElZnnFpVSvlK-LEMpnXfp8THhDW2wFugt-sd0-u8a85J_qpbDePCWs0l6FlrNAqA5srYKxkuwwHzngiM2RoKx8Iffxgure-RBxng=w1520-h85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" b="15385"/>
          <a:stretch/>
        </p:blipFill>
        <p:spPr bwMode="auto">
          <a:xfrm>
            <a:off x="1280160" y="724486"/>
            <a:ext cx="6583680" cy="29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8610" r="2000" b="6262"/>
          <a:stretch/>
        </p:blipFill>
        <p:spPr bwMode="auto">
          <a:xfrm>
            <a:off x="1280160" y="3679031"/>
            <a:ext cx="6583680" cy="317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1791" y="-78391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Phase 3 – Model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Calibration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8549" y="1295400"/>
            <a:ext cx="8534400" cy="4906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Experimental data used for the updating</a:t>
            </a:r>
          </a:p>
          <a:p>
            <a:r>
              <a:rPr lang="en-US" sz="2800" dirty="0" smtClean="0"/>
              <a:t>Modal frequencies</a:t>
            </a:r>
          </a:p>
          <a:p>
            <a:r>
              <a:rPr lang="en-US" sz="2800" dirty="0" smtClean="0"/>
              <a:t>Mode shapes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Updated parameters</a:t>
            </a:r>
          </a:p>
          <a:p>
            <a:r>
              <a:rPr lang="en-US" sz="2800" dirty="0" smtClean="0"/>
              <a:t>Boundary conditions</a:t>
            </a:r>
          </a:p>
          <a:p>
            <a:r>
              <a:rPr lang="en-US" sz="2800" dirty="0" smtClean="0"/>
              <a:t>Continuity conditions (composite action, barrier participation)</a:t>
            </a:r>
          </a:p>
          <a:p>
            <a:r>
              <a:rPr lang="en-US" sz="2800" dirty="0" smtClean="0"/>
              <a:t>Material properties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Conclusions – The a priori was consistent with the measured results once the stiffness of the barriers was removed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19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 detailed comparison between the updated model with models typically employed during design will be carried out by December. This study will include a comparison of the following: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Operational live load stress/strain compared to Strength I and Service II design limit states</a:t>
            </a:r>
          </a:p>
          <a:p>
            <a:r>
              <a:rPr lang="en-US" dirty="0" smtClean="0"/>
              <a:t>Refined 3D FE model compared to design predicted stress/strain (conservatism associated single-line girder approximation)</a:t>
            </a:r>
          </a:p>
          <a:p>
            <a:r>
              <a:rPr lang="en-US" dirty="0" smtClean="0"/>
              <a:t>Influence of the measured versus assumed dynamic amplification factor</a:t>
            </a:r>
          </a:p>
          <a:p>
            <a:r>
              <a:rPr lang="en-US" dirty="0" smtClean="0"/>
              <a:t>Examine infinite life/fatigue thresholds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Simulation of Calibrated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3 -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6172"/>
            <a:ext cx="51054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There are no abnormalities with bridge. </a:t>
            </a:r>
          </a:p>
          <a:p>
            <a:r>
              <a:rPr lang="en-US" dirty="0" smtClean="0"/>
              <a:t>All components appear to be in good functional order. </a:t>
            </a:r>
          </a:p>
          <a:p>
            <a:r>
              <a:rPr lang="en-US" dirty="0" smtClean="0"/>
              <a:t>The bridge rates</a:t>
            </a:r>
          </a:p>
          <a:p>
            <a:r>
              <a:rPr lang="en-US" dirty="0" smtClean="0"/>
              <a:t>The calibrated model had final parameters and form within reasonable bounds</a:t>
            </a:r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r>
              <a:rPr lang="en-US" dirty="0" smtClean="0"/>
              <a:t>This iteration of St-ID yielded no answer to the question: “why does the bridge experience large vibrations.”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 smtClean="0"/>
              <a:t>This supports the conclusion that the observed response is due to bridge/vehicle interaction as opposed to a characteristic of the bridge itself.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 smtClean="0"/>
              <a:t>Further investigation is required to meet Objectives 2 and 3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38767"/>
              </p:ext>
            </p:extLst>
          </p:nvPr>
        </p:nvGraphicFramePr>
        <p:xfrm>
          <a:off x="5638800" y="1952506"/>
          <a:ext cx="3200400" cy="1645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07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5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7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Location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Strength 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Service II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Girder 4 </a:t>
                      </a:r>
                      <a:r>
                        <a:rPr lang="en-US" sz="1800" dirty="0" err="1">
                          <a:effectLst/>
                        </a:rPr>
                        <a:t>Midspan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1.60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1.73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Girder 5 </a:t>
                      </a:r>
                      <a:r>
                        <a:rPr lang="en-US" sz="1800" dirty="0" err="1">
                          <a:effectLst/>
                        </a:rPr>
                        <a:t>Midspan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1.86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1.98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53100" y="157150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33% Amplification Factor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68313"/>
              </p:ext>
            </p:extLst>
          </p:nvPr>
        </p:nvGraphicFramePr>
        <p:xfrm>
          <a:off x="5638800" y="4020282"/>
          <a:ext cx="3200400" cy="1645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22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0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73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3652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Location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Strength 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Service II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974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Girder 4 Midspan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1.21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1.32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974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Girder 5 Midspan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1.41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1.50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53100" y="368605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75% Amplification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8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181600" y="5059697"/>
            <a:ext cx="1828800" cy="372177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5014450"/>
            <a:ext cx="9144000" cy="18435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58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4 – Vehicle-Bridge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The high levels of vibration and dynamic amplification are a feature of the structure, but they are also a result of the traffic loading and its interaction with the structure.</a:t>
            </a:r>
          </a:p>
          <a:p>
            <a:pPr marL="0" indent="0">
              <a:buNone/>
            </a:pPr>
            <a:r>
              <a:rPr lang="en-US" dirty="0" smtClean="0"/>
              <a:t>To better understand this interaction and the mechanisms and parameters to which it is sensitive, a test was conducted for which the bridge and a vehicle was instrumented. </a:t>
            </a:r>
            <a:r>
              <a:rPr lang="en-US" dirty="0"/>
              <a:t>The following objectives were established to guide the test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Record bridge response due to a known input (test vehicle)</a:t>
            </a:r>
          </a:p>
          <a:p>
            <a:pPr lvl="1"/>
            <a:r>
              <a:rPr lang="en-US" dirty="0"/>
              <a:t>Investigate bridge-vehicle interaction</a:t>
            </a:r>
          </a:p>
          <a:p>
            <a:pPr lvl="1"/>
            <a:r>
              <a:rPr lang="en-US" dirty="0"/>
              <a:t>Identify scenarios that result in the largest </a:t>
            </a:r>
            <a:r>
              <a:rPr lang="en-US" dirty="0" smtClean="0"/>
              <a:t>amplifications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accomplish these objectives we </a:t>
            </a:r>
            <a:r>
              <a:rPr lang="en-US" dirty="0" smtClean="0"/>
              <a:t>needed </a:t>
            </a:r>
            <a:r>
              <a:rPr lang="en-US" dirty="0"/>
              <a:t>to address the following challenges:</a:t>
            </a:r>
          </a:p>
          <a:p>
            <a:pPr lvl="1"/>
            <a:r>
              <a:rPr lang="en-US" dirty="0"/>
              <a:t>Characterize vehicle (mass and suspension)</a:t>
            </a:r>
          </a:p>
          <a:p>
            <a:pPr lvl="1"/>
            <a:r>
              <a:rPr lang="en-US" dirty="0"/>
              <a:t>Record bridge and vehicle response simultaneously and synchronously</a:t>
            </a:r>
          </a:p>
          <a:p>
            <a:pPr lvl="1"/>
            <a:r>
              <a:rPr lang="en-US" dirty="0"/>
              <a:t>Record vehicle location on the structure</a:t>
            </a:r>
          </a:p>
          <a:p>
            <a:pPr lvl="1"/>
            <a:r>
              <a:rPr lang="en-US" dirty="0"/>
              <a:t>Record traffic patterns during </a:t>
            </a: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78420" y="4592910"/>
            <a:ext cx="2285999" cy="1676400"/>
            <a:chOff x="1" y="0"/>
            <a:chExt cx="4789714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b="21000"/>
            <a:stretch/>
          </p:blipFill>
          <p:spPr>
            <a:xfrm>
              <a:off x="1" y="0"/>
              <a:ext cx="4789714" cy="3352800"/>
            </a:xfrm>
            <a:prstGeom prst="rect">
              <a:avLst/>
            </a:prstGeom>
          </p:spPr>
        </p:pic>
        <p:sp>
          <p:nvSpPr>
            <p:cNvPr id="8" name="Multiply 7"/>
            <p:cNvSpPr/>
            <p:nvPr/>
          </p:nvSpPr>
          <p:spPr>
            <a:xfrm>
              <a:off x="2974423" y="9906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059305" y="5334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1262547" y="22098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25755" y="1581820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21219" y="2743200"/>
            <a:ext cx="3200400" cy="187261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886200" y="2727594"/>
            <a:ext cx="5181600" cy="411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1000" y="659010"/>
            <a:ext cx="8458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Bridge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36 </a:t>
            </a:r>
            <a:r>
              <a:rPr lang="en-US" sz="1400" dirty="0"/>
              <a:t>accelerometers located to capture primary modes of vibration and peak response for spans 2, 3, 4, 7 and 8.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2 strain gauges placed on the bottom flange at </a:t>
            </a:r>
            <a:r>
              <a:rPr lang="en-US" sz="1400" dirty="0" smtClean="0"/>
              <a:t>mid-span </a:t>
            </a:r>
            <a:r>
              <a:rPr lang="en-US" sz="1400" dirty="0"/>
              <a:t>of span 3 on girders 4 and 5 (to be sampled at 20Hz).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also recorded for synchronization between DAQs</a:t>
            </a:r>
            <a:r>
              <a:rPr lang="en-US" sz="1400" dirty="0" smtClean="0"/>
              <a:t>.</a:t>
            </a:r>
          </a:p>
          <a:p>
            <a:pPr lvl="0"/>
            <a:r>
              <a:rPr lang="en-US" sz="1600" dirty="0" smtClean="0"/>
              <a:t>Truck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4 accelerometers oriented vertically at the 4 corners of the truck bed to characterize load movement.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oriented longitudinally to record acceleration of truck travel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held by truck passenger for “tap-to-mark” meta data recording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recorded to synchronize with bridge DAQs	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4808" y="6266185"/>
            <a:ext cx="337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andem dump truck (3 axles) filled with crushed rock provided by </a:t>
            </a:r>
            <a:r>
              <a:rPr lang="en-US" sz="1400" dirty="0" err="1" smtClean="0"/>
              <a:t>PennDOT</a:t>
            </a:r>
            <a:endParaRPr lang="en-US" sz="14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69651" y="-900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Instrumentation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5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17" y="1219200"/>
            <a:ext cx="8229600" cy="5364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Sensors were installed on the bridge on June 26</a:t>
            </a:r>
            <a:r>
              <a:rPr lang="en-US" sz="1800" baseline="30000" dirty="0"/>
              <a:t>th</a:t>
            </a:r>
            <a:r>
              <a:rPr lang="en-US" sz="1800" dirty="0"/>
              <a:t> and 27</a:t>
            </a:r>
            <a:r>
              <a:rPr lang="en-US" sz="1800" baseline="30000" dirty="0"/>
              <a:t>th</a:t>
            </a:r>
            <a:r>
              <a:rPr lang="en-US" sz="1800" dirty="0"/>
              <a:t> of 2017. On June 28</a:t>
            </a:r>
            <a:r>
              <a:rPr lang="en-US" sz="1800" baseline="30000" dirty="0"/>
              <a:t>th</a:t>
            </a:r>
            <a:r>
              <a:rPr lang="en-US" sz="1800" dirty="0"/>
              <a:t> the test truck was acquired, weighed and instrumented. The testing took place between 10 am and 3 pm of June 28</a:t>
            </a:r>
            <a:r>
              <a:rPr lang="en-US" sz="1800" baseline="30000" dirty="0"/>
              <a:t>th</a:t>
            </a:r>
            <a:r>
              <a:rPr lang="en-US" sz="1800" dirty="0"/>
              <a:t>. 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14 </a:t>
            </a:r>
            <a:r>
              <a:rPr lang="en-US" sz="1800" dirty="0"/>
              <a:t>passes were made by the test truck over the bridge</a:t>
            </a:r>
          </a:p>
          <a:p>
            <a:pPr lvl="0"/>
            <a:r>
              <a:rPr lang="en-US" sz="1800" dirty="0"/>
              <a:t>Truck velocity ranged from 10 mph to 60 mph</a:t>
            </a:r>
          </a:p>
          <a:p>
            <a:pPr lvl="0"/>
            <a:r>
              <a:rPr lang="en-US" sz="1800" dirty="0"/>
              <a:t>Both sides of the bridge and all 4 lanes were traversed</a:t>
            </a:r>
          </a:p>
          <a:p>
            <a:pPr lvl="0"/>
            <a:r>
              <a:rPr lang="en-US" sz="1800" dirty="0"/>
              <a:t>Passes were made in various traffic conditions (light traffic, medium traffic, heavy traffic)</a:t>
            </a:r>
          </a:p>
          <a:p>
            <a:pPr lvl="0"/>
            <a:r>
              <a:rPr lang="en-US" sz="1800" dirty="0"/>
              <a:t>Passes were made between 10:20 am and 12:20 pm</a:t>
            </a:r>
          </a:p>
          <a:p>
            <a:pPr lvl="0"/>
            <a:r>
              <a:rPr lang="en-US" sz="1800" dirty="0"/>
              <a:t>Video was recorded at 3 locations: the ends of the bridge and above span 2 facing spans 3 &amp; 4</a:t>
            </a:r>
          </a:p>
          <a:p>
            <a:pPr lvl="0"/>
            <a:r>
              <a:rPr lang="en-US" sz="1800" dirty="0"/>
              <a:t>Additional data was recorded of the operational response on the afternoon of June 28</a:t>
            </a:r>
            <a:r>
              <a:rPr lang="en-US" sz="1800" baseline="30000" dirty="0"/>
              <a:t>th</a:t>
            </a:r>
            <a:r>
              <a:rPr lang="en-US" sz="1800" dirty="0"/>
              <a:t> and the early morning of June 29</a:t>
            </a:r>
            <a:r>
              <a:rPr lang="en-US" sz="1800" baseline="30000" dirty="0"/>
              <a:t>th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All </a:t>
            </a:r>
            <a:r>
              <a:rPr lang="en-US" sz="1800" dirty="0"/>
              <a:t>sensors were removed from the bridge on Thursday June 29</a:t>
            </a:r>
            <a:r>
              <a:rPr lang="en-US" sz="1800" baseline="30000" dirty="0"/>
              <a:t>th</a:t>
            </a:r>
            <a:r>
              <a:rPr lang="en-US" sz="1800" dirty="0"/>
              <a:t>. </a:t>
            </a:r>
          </a:p>
          <a:p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8017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</a:t>
            </a:r>
            <a:r>
              <a:rPr lang="en-US" dirty="0"/>
              <a:t>T</a:t>
            </a:r>
            <a:r>
              <a:rPr lang="en-US" dirty="0" smtClean="0"/>
              <a:t>est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8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9" y="1031241"/>
            <a:ext cx="4038600" cy="5211763"/>
          </a:xfrm>
        </p:spPr>
        <p:txBody>
          <a:bodyPr anchor="ctr" anchorCtr="0">
            <a:normAutofit fontScale="62500" lnSpcReduction="20000"/>
          </a:bodyPr>
          <a:lstStyle/>
          <a:p>
            <a:pPr lvl="0"/>
            <a:r>
              <a:rPr lang="en-US" dirty="0"/>
              <a:t>The first </a:t>
            </a:r>
            <a:r>
              <a:rPr lang="en-US" dirty="0" smtClean="0"/>
              <a:t>mode: </a:t>
            </a:r>
            <a:r>
              <a:rPr lang="en-US" dirty="0"/>
              <a:t>all </a:t>
            </a:r>
            <a:r>
              <a:rPr lang="en-US" dirty="0" smtClean="0"/>
              <a:t>4 degrees </a:t>
            </a:r>
            <a:r>
              <a:rPr lang="en-US" dirty="0"/>
              <a:t>of freedom </a:t>
            </a:r>
            <a:r>
              <a:rPr lang="en-US" dirty="0" smtClean="0"/>
              <a:t>moving up </a:t>
            </a:r>
            <a:r>
              <a:rPr lang="en-US" dirty="0"/>
              <a:t>and down together (in phase) and is centered near 3 Hz </a:t>
            </a:r>
          </a:p>
          <a:p>
            <a:pPr lvl="0"/>
            <a:r>
              <a:rPr lang="en-US" dirty="0"/>
              <a:t>Because of the high degree of non-linearity inherent to the truck suspension, the peak is very broad with </a:t>
            </a:r>
            <a:r>
              <a:rPr lang="en-US" dirty="0" smtClean="0"/>
              <a:t>much of the vibration </a:t>
            </a:r>
            <a:r>
              <a:rPr lang="en-US" dirty="0"/>
              <a:t>between 1.5 and 3.5 Hz</a:t>
            </a:r>
          </a:p>
          <a:p>
            <a:pPr lvl="0"/>
            <a:r>
              <a:rPr lang="en-US" dirty="0"/>
              <a:t>The magnitude of vertical acceleration greatly increases as soon as the truck enters the bridge</a:t>
            </a:r>
          </a:p>
          <a:p>
            <a:pPr lvl="0"/>
            <a:r>
              <a:rPr lang="en-US" dirty="0"/>
              <a:t>The first mode between 2 and 3 Hz is excited when traversing the bridge</a:t>
            </a:r>
          </a:p>
          <a:p>
            <a:pPr lvl="0"/>
            <a:r>
              <a:rPr lang="en-US" dirty="0"/>
              <a:t>Acceleration magnitude quickly drops after exiting the </a:t>
            </a:r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4" name="Picture 3" descr="F:\I76\I76\Analysis&amp;Results\Truck-Bridge\freq_content\PSD_off-brid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434" y="795656"/>
            <a:ext cx="5105400" cy="301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F:\I76\I76\Analysis&amp;Results\Truck-Bridge\freq_content\Truck_Run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10000"/>
            <a:ext cx="5214026" cy="30658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Vehicle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:\I76\I76\Analysis&amp;Results\Truck-Bridge\truck_v_loc_2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r="7638"/>
          <a:stretch/>
        </p:blipFill>
        <p:spPr bwMode="auto">
          <a:xfrm>
            <a:off x="685800" y="1508237"/>
            <a:ext cx="7924800" cy="5334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400" y="877669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Examining </a:t>
            </a:r>
            <a:r>
              <a:rPr lang="en-US" dirty="0" smtClean="0"/>
              <a:t>the </a:t>
            </a:r>
            <a:r>
              <a:rPr lang="en-US" dirty="0"/>
              <a:t>truck acceleration at different speeds but in the same lane </a:t>
            </a:r>
            <a:r>
              <a:rPr lang="en-US" dirty="0" smtClean="0"/>
              <a:t>reveals that </a:t>
            </a:r>
            <a:r>
              <a:rPr lang="en-US" dirty="0"/>
              <a:t>the truck experiences much higher vibration magnitudes at higher speeds (&gt;30 mph).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Vehicle Response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5800" y="2362200"/>
            <a:ext cx="0" cy="342900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872159" y="3258235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Approximate proportional increase in acceleration with vehicle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9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596" t="18369" r="16737" b="15147"/>
          <a:stretch/>
        </p:blipFill>
        <p:spPr>
          <a:xfrm>
            <a:off x="75361" y="1626498"/>
            <a:ext cx="9010650" cy="4798084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 rot="60000" flipH="1">
            <a:off x="3061611" y="2644187"/>
            <a:ext cx="745711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  <a:gd name="connsiteX0" fmla="*/ 0 w 865343"/>
              <a:gd name="connsiteY0" fmla="*/ 0 h 792744"/>
              <a:gd name="connsiteX1" fmla="*/ 865343 w 865343"/>
              <a:gd name="connsiteY1" fmla="*/ 792744 h 792744"/>
              <a:gd name="connsiteX2" fmla="*/ 7951 w 865343"/>
              <a:gd name="connsiteY2" fmla="*/ 206734 h 792744"/>
              <a:gd name="connsiteX3" fmla="*/ 0 w 865343"/>
              <a:gd name="connsiteY3" fmla="*/ 0 h 79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343" h="792744">
                <a:moveTo>
                  <a:pt x="0" y="0"/>
                </a:moveTo>
                <a:lnTo>
                  <a:pt x="865343" y="792744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346" y="2287865"/>
            <a:ext cx="4859288" cy="19581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633439" y="3794473"/>
            <a:ext cx="2896466" cy="318632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vert="horz" lIns="68598" tIns="34299" rIns="68598" bIns="34299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I-76 PENCOYD VIADUCT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486" y="5793709"/>
            <a:ext cx="3837380" cy="683291"/>
          </a:xfrm>
          <a:prstGeom prst="roundRect">
            <a:avLst/>
          </a:prstGeom>
          <a:solidFill>
            <a:srgbClr val="FF0000">
              <a:alpha val="64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latin typeface="Arial Rounded MT Bold" panose="020F0704030504030204" pitchFamily="34" charset="0"/>
              </a:rPr>
              <a:t>Case Studies of Technology Leveraging to Address Bridge Performance Concerns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Overview of the I-76 </a:t>
            </a:r>
            <a:r>
              <a:rPr lang="en-US" dirty="0" err="1" smtClean="0"/>
              <a:t>Pencoyd</a:t>
            </a:r>
            <a:r>
              <a:rPr lang="en-US" dirty="0" smtClean="0"/>
              <a:t> Viaduct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r="7292"/>
          <a:stretch/>
        </p:blipFill>
        <p:spPr>
          <a:xfrm>
            <a:off x="20147" y="1371601"/>
            <a:ext cx="9103728" cy="5486400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Vehicle Response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11" y="929897"/>
            <a:ext cx="8534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Both east bound and west bound show similar behavior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890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295400" y="457200"/>
            <a:ext cx="7391400" cy="2057400"/>
            <a:chOff x="1295400" y="990600"/>
            <a:chExt cx="6629401" cy="2057400"/>
          </a:xfrm>
        </p:grpSpPr>
        <p:grpSp>
          <p:nvGrpSpPr>
            <p:cNvPr id="11" name="Group 10"/>
            <p:cNvGrpSpPr/>
            <p:nvPr/>
          </p:nvGrpSpPr>
          <p:grpSpPr>
            <a:xfrm>
              <a:off x="1295400" y="990600"/>
              <a:ext cx="6629401" cy="2057400"/>
              <a:chOff x="1600200" y="1371600"/>
              <a:chExt cx="6629401" cy="20574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600201" y="1766312"/>
                <a:ext cx="6629400" cy="1662688"/>
                <a:chOff x="1600201" y="1537712"/>
                <a:chExt cx="6629400" cy="1662688"/>
              </a:xfrm>
            </p:grpSpPr>
            <p:pic>
              <p:nvPicPr>
                <p:cNvPr id="8" name="img2"/>
                <p:cNvPicPr/>
                <p:nvPr/>
              </p:nvPicPr>
              <p:blipFill>
                <a:blip r:embed="rId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rot="240000">
                  <a:off x="1786018" y="1537712"/>
                  <a:ext cx="6032372" cy="1168796"/>
                </a:xfrm>
                <a:prstGeom prst="rect">
                  <a:avLst/>
                </a:prstGeom>
              </p:spPr>
            </p:pic>
            <p:sp>
              <p:nvSpPr>
                <p:cNvPr id="6" name="Rectangle 5"/>
                <p:cNvSpPr/>
                <p:nvPr/>
              </p:nvSpPr>
              <p:spPr>
                <a:xfrm>
                  <a:off x="1600201" y="2362200"/>
                  <a:ext cx="6629400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1600200" y="1371600"/>
                <a:ext cx="6629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>
              <a:off x="1295400" y="1704975"/>
              <a:ext cx="6400800" cy="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John\AppData\Local\Microsoft\Windows\INetCache\IE\9X6334YL\760px-LKW_mit_Aufleger_aus_Zusatzzeichen_1048-14.svg[1]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55014" y="1495425"/>
              <a:ext cx="78422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3934414" y="1543049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43150" y="1832610"/>
              <a:ext cx="91440" cy="914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86075" y="1838325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404235" y="1838325"/>
              <a:ext cx="91440" cy="914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013960" y="1851660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543550" y="1847850"/>
              <a:ext cx="91440" cy="9144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6634"/>
          <a:stretch/>
        </p:blipFill>
        <p:spPr>
          <a:xfrm>
            <a:off x="220644" y="1676400"/>
            <a:ext cx="8702713" cy="4800600"/>
          </a:xfrm>
        </p:spPr>
      </p:pic>
      <p:sp>
        <p:nvSpPr>
          <p:cNvPr id="2" name="Rectangle 1"/>
          <p:cNvSpPr/>
          <p:nvPr/>
        </p:nvSpPr>
        <p:spPr>
          <a:xfrm>
            <a:off x="2133600" y="3429000"/>
            <a:ext cx="6858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56688" y="3429000"/>
            <a:ext cx="1069545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63172" y="3505200"/>
            <a:ext cx="1069545" cy="76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5400" y="3442781"/>
            <a:ext cx="1221945" cy="624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05400" y="3505200"/>
            <a:ext cx="1221945" cy="76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8969" y="-9711"/>
            <a:ext cx="8229600" cy="1143000"/>
          </a:xfrm>
        </p:spPr>
        <p:txBody>
          <a:bodyPr/>
          <a:lstStyle/>
          <a:p>
            <a:r>
              <a:rPr lang="en-US" dirty="0" smtClean="0"/>
              <a:t>Phase 4 – Bridge-Vehicle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r="8147"/>
          <a:stretch/>
        </p:blipFill>
        <p:spPr>
          <a:xfrm>
            <a:off x="648114" y="2423335"/>
            <a:ext cx="7847773" cy="4434665"/>
          </a:xfrm>
        </p:spPr>
      </p:pic>
      <p:sp>
        <p:nvSpPr>
          <p:cNvPr id="7" name="Rectangle 6"/>
          <p:cNvSpPr/>
          <p:nvPr/>
        </p:nvSpPr>
        <p:spPr>
          <a:xfrm>
            <a:off x="914400" y="685800"/>
            <a:ext cx="731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Truck acceleration increases upon entering the bridge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Certain locations along the bridge cause a jump in truck acceleration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bridge is excited by test truck, each span quickly transitioning to high vibration once truck enters the span.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truck experiences nearly 10x the magnitude of acceleration as that experienced by the bridge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Bridge-Vehicle Response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81200" y="4038600"/>
            <a:ext cx="6858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3001" y="4038600"/>
            <a:ext cx="6096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7001" y="4038600"/>
            <a:ext cx="609600" cy="76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51333" r="6634"/>
          <a:stretch/>
        </p:blipFill>
        <p:spPr>
          <a:xfrm>
            <a:off x="152400" y="1752600"/>
            <a:ext cx="8702713" cy="2336321"/>
          </a:xfrm>
        </p:spPr>
      </p:pic>
      <p:sp>
        <p:nvSpPr>
          <p:cNvPr id="5" name="TextBox 4"/>
          <p:cNvSpPr txBox="1"/>
          <p:nvPr/>
        </p:nvSpPr>
        <p:spPr>
          <a:xfrm>
            <a:off x="533400" y="1447800"/>
            <a:ext cx="579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4 Response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7623" y="3886200"/>
            <a:ext cx="579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2 Response – Girder 5 </a:t>
            </a:r>
            <a:r>
              <a:rPr lang="en-US" dirty="0" err="1" smtClean="0"/>
              <a:t>Midspan</a:t>
            </a:r>
            <a:r>
              <a:rPr lang="en-US" dirty="0" smtClean="0"/>
              <a:t> of span 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7995"/>
          <a:stretch/>
        </p:blipFill>
        <p:spPr>
          <a:xfrm>
            <a:off x="250165" y="4267200"/>
            <a:ext cx="8534401" cy="217831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</a:t>
            </a:r>
            <a:r>
              <a:rPr lang="en-US" dirty="0" smtClean="0"/>
              <a:t>Response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4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The bridge is excited by the test vehicle</a:t>
            </a:r>
          </a:p>
          <a:p>
            <a:pPr lvl="0"/>
            <a:r>
              <a:rPr lang="en-US" dirty="0"/>
              <a:t>The test vehicle experiences much higher vibration when on the bridge</a:t>
            </a:r>
          </a:p>
          <a:p>
            <a:pPr lvl="0"/>
            <a:r>
              <a:rPr lang="en-US" dirty="0"/>
              <a:t>The test vehicle experiences higher vibration at higher speeds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Resulting </a:t>
            </a:r>
            <a:r>
              <a:rPr lang="en-US" dirty="0"/>
              <a:t>hypotheses: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profile of the bridge is such that it causes large vibrations in the test vehicle, especially at higher speeds, consequently increasing the loads felt by the structure.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natural modes of vibration of the bridge are very similar to that of the test vehicle (and traffic), thus </a:t>
            </a:r>
            <a:r>
              <a:rPr lang="en-US" dirty="0" smtClean="0"/>
              <a:t>the vehicle </a:t>
            </a:r>
            <a:r>
              <a:rPr lang="en-US" dirty="0"/>
              <a:t>is able to drive the </a:t>
            </a:r>
            <a:r>
              <a:rPr lang="en-US" dirty="0" smtClean="0"/>
              <a:t>structure’s </a:t>
            </a:r>
            <a:r>
              <a:rPr lang="en-US" dirty="0"/>
              <a:t>modes.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non-linearity and damping of the test vehicle (and traffic) allow the vibration of the bridge to tune the vehicle response to match the bridge.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low frequency modes of the structure, its low damping, and the proximity of mode frequencies to those of traffic, create a scenario in which the bridge vibration is easily induced and resonates for a long period of time, thus making it easier for the next event to cause high </a:t>
            </a:r>
            <a:r>
              <a:rPr lang="en-US" dirty="0" smtClean="0"/>
              <a:t>vibrations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18969" y="-971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Phase 4 – 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143750" y="5171310"/>
            <a:ext cx="2000250" cy="16866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33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5 – Vehicle-Bridge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Armed with data describing the behavior of both the bridge and traversing vehicle we can further investigate the nature of the vehicle-bridge interaction through the use of a representative model or “digital twin”.</a:t>
            </a:r>
          </a:p>
          <a:p>
            <a:pPr marL="0" indent="0">
              <a:buNone/>
            </a:pPr>
            <a:r>
              <a:rPr lang="en-US" sz="2800" dirty="0" smtClean="0"/>
              <a:t>For this effort we utilized the capabilities of LUSAS: a commercial FE software that has tools for analyzing moving vehicles (sprung-mass) over a modeled structure.</a:t>
            </a:r>
          </a:p>
          <a:p>
            <a:pPr marL="0" indent="0">
              <a:buNone/>
            </a:pPr>
            <a:r>
              <a:rPr lang="en-US" sz="2800" dirty="0" smtClean="0"/>
              <a:t>A number of models were created with increasing levels of complexity, each made with dynamic properties matching those of the real structure as determined in previous testing.</a:t>
            </a:r>
          </a:p>
          <a:p>
            <a:pPr lvl="1"/>
            <a:r>
              <a:rPr lang="en-US" sz="2400" dirty="0" smtClean="0"/>
              <a:t>Ranging from 2 spans to the entire viaduct</a:t>
            </a:r>
          </a:p>
          <a:p>
            <a:pPr lvl="1"/>
            <a:r>
              <a:rPr lang="en-US" sz="2400" dirty="0" smtClean="0"/>
              <a:t>Single side of the bridge to both sides</a:t>
            </a:r>
          </a:p>
          <a:p>
            <a:pPr lvl="1"/>
            <a:r>
              <a:rPr lang="en-US" sz="2400" dirty="0" smtClean="0"/>
              <a:t>Single-line model to full 3D representation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7979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69"/>
          <a:stretch/>
        </p:blipFill>
        <p:spPr bwMode="auto">
          <a:xfrm>
            <a:off x="0" y="2819400"/>
            <a:ext cx="916336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</a:t>
            </a:r>
            <a:r>
              <a:rPr lang="en-US" sz="2800" dirty="0" smtClean="0"/>
              <a:t>Construction</a:t>
            </a:r>
            <a:endParaRPr lang="en-US" sz="3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0" b="11039"/>
          <a:stretch/>
        </p:blipFill>
        <p:spPr bwMode="auto">
          <a:xfrm>
            <a:off x="2309" y="635001"/>
            <a:ext cx="4699000" cy="32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43" y="914400"/>
            <a:ext cx="12477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5000" r="22576" b="18630"/>
          <a:stretch/>
        </p:blipFill>
        <p:spPr bwMode="auto">
          <a:xfrm>
            <a:off x="4581684" y="1016844"/>
            <a:ext cx="2133600" cy="13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791484" y="1714500"/>
            <a:ext cx="37131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55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685800"/>
            <a:ext cx="4833278" cy="544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With the representative models created and a vehicle model based on the measured truck weight and suspension characteristics derived from the truck’s frequency response, we were able to simulate the test scenarios.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Our goal was to recreate several attributes from the test results:</a:t>
            </a:r>
          </a:p>
          <a:p>
            <a:r>
              <a:rPr lang="en-US" sz="2400" dirty="0" smtClean="0"/>
              <a:t>Peak truck acceleration</a:t>
            </a:r>
          </a:p>
          <a:p>
            <a:r>
              <a:rPr lang="en-US" sz="2400" dirty="0" smtClean="0"/>
              <a:t>Pattern of truck acceleration</a:t>
            </a:r>
          </a:p>
          <a:p>
            <a:r>
              <a:rPr lang="en-US" sz="2400" dirty="0" smtClean="0"/>
              <a:t>Structure acceleration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</a:t>
            </a:r>
            <a:endParaRPr lang="en-US" sz="31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800600" y="3581400"/>
            <a:ext cx="4267200" cy="2702298"/>
            <a:chOff x="762000" y="1711190"/>
            <a:chExt cx="7683500" cy="51376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1" r="7684"/>
            <a:stretch/>
          </p:blipFill>
          <p:spPr>
            <a:xfrm>
              <a:off x="762000" y="2572666"/>
              <a:ext cx="7683500" cy="427619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601131" y="2924556"/>
              <a:ext cx="698500" cy="13716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Oval 6"/>
            <p:cNvSpPr/>
            <p:nvPr/>
          </p:nvSpPr>
          <p:spPr>
            <a:xfrm>
              <a:off x="1843087" y="2937256"/>
              <a:ext cx="735013" cy="13716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" name="Oval 7"/>
            <p:cNvSpPr/>
            <p:nvPr/>
          </p:nvSpPr>
          <p:spPr>
            <a:xfrm>
              <a:off x="3153331" y="30388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Oval 8"/>
            <p:cNvSpPr/>
            <p:nvPr/>
          </p:nvSpPr>
          <p:spPr>
            <a:xfrm>
              <a:off x="7001431" y="28610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Oval 9"/>
            <p:cNvSpPr/>
            <p:nvPr/>
          </p:nvSpPr>
          <p:spPr>
            <a:xfrm>
              <a:off x="2162731" y="29118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Oval 10"/>
            <p:cNvSpPr/>
            <p:nvPr/>
          </p:nvSpPr>
          <p:spPr>
            <a:xfrm>
              <a:off x="4918631" y="30007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99199" y="2409689"/>
              <a:ext cx="1904999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</a:rPr>
                <a:t>a</a:t>
              </a:r>
              <a:r>
                <a:rPr lang="en-US" sz="900" b="1" dirty="0" smtClean="0">
                  <a:solidFill>
                    <a:schemeClr val="accent2"/>
                  </a:solidFill>
                </a:rPr>
                <a:t>pparent beating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21288" y="2619756"/>
              <a:ext cx="1117600" cy="609600"/>
            </a:xfrm>
            <a:custGeom>
              <a:avLst/>
              <a:gdLst>
                <a:gd name="connsiteX0" fmla="*/ 0 w 1117600"/>
                <a:gd name="connsiteY0" fmla="*/ 609600 h 609600"/>
                <a:gd name="connsiteX1" fmla="*/ 876300 w 1117600"/>
                <a:gd name="connsiteY1" fmla="*/ 406400 h 609600"/>
                <a:gd name="connsiteX2" fmla="*/ 1003300 w 1117600"/>
                <a:gd name="connsiteY2" fmla="*/ 0 h 609600"/>
                <a:gd name="connsiteX3" fmla="*/ 1117600 w 1117600"/>
                <a:gd name="connsiteY3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00" h="609600">
                  <a:moveTo>
                    <a:pt x="0" y="609600"/>
                  </a:moveTo>
                  <a:lnTo>
                    <a:pt x="876300" y="406400"/>
                  </a:lnTo>
                  <a:lnTo>
                    <a:pt x="1003300" y="0"/>
                  </a:lnTo>
                  <a:lnTo>
                    <a:pt x="11176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68500" y="1711190"/>
              <a:ext cx="1904999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accent2"/>
                  </a:solidFill>
                </a:rPr>
                <a:t>initial excitation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05732" y="2203334"/>
              <a:ext cx="2525157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accent2"/>
                  </a:solidFill>
                </a:rPr>
                <a:t>typ. </a:t>
              </a:r>
              <a:r>
                <a:rPr lang="en-US" sz="900" b="1" dirty="0">
                  <a:solidFill>
                    <a:schemeClr val="accent2"/>
                  </a:solidFill>
                </a:rPr>
                <a:t>p</a:t>
              </a:r>
              <a:r>
                <a:rPr lang="en-US" sz="900" b="1" dirty="0" smtClean="0">
                  <a:solidFill>
                    <a:schemeClr val="accent2"/>
                  </a:solidFill>
                </a:rPr>
                <a:t>eak amplitudes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43088" y="1908556"/>
              <a:ext cx="139700" cy="1358900"/>
            </a:xfrm>
            <a:custGeom>
              <a:avLst/>
              <a:gdLst>
                <a:gd name="connsiteX0" fmla="*/ 0 w 279400"/>
                <a:gd name="connsiteY0" fmla="*/ 1346200 h 1346200"/>
                <a:gd name="connsiteX1" fmla="*/ 139700 w 279400"/>
                <a:gd name="connsiteY1" fmla="*/ 0 h 1346200"/>
                <a:gd name="connsiteX2" fmla="*/ 279400 w 279400"/>
                <a:gd name="connsiteY2" fmla="*/ 0 h 1346200"/>
                <a:gd name="connsiteX0" fmla="*/ 38100 w 139700"/>
                <a:gd name="connsiteY0" fmla="*/ 1358900 h 1358900"/>
                <a:gd name="connsiteX1" fmla="*/ 0 w 139700"/>
                <a:gd name="connsiteY1" fmla="*/ 0 h 1358900"/>
                <a:gd name="connsiteX2" fmla="*/ 139700 w 139700"/>
                <a:gd name="connsiteY2" fmla="*/ 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58900">
                  <a:moveTo>
                    <a:pt x="38100" y="1358900"/>
                  </a:moveTo>
                  <a:lnTo>
                    <a:pt x="0" y="0"/>
                  </a:lnTo>
                  <a:lnTo>
                    <a:pt x="1397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249488" y="2403856"/>
              <a:ext cx="1104900" cy="495300"/>
            </a:xfrm>
            <a:custGeom>
              <a:avLst/>
              <a:gdLst>
                <a:gd name="connsiteX0" fmla="*/ 0 w 1104900"/>
                <a:gd name="connsiteY0" fmla="*/ 495300 h 495300"/>
                <a:gd name="connsiteX1" fmla="*/ 952500 w 1104900"/>
                <a:gd name="connsiteY1" fmla="*/ 0 h 495300"/>
                <a:gd name="connsiteX2" fmla="*/ 1104900 w 1104900"/>
                <a:gd name="connsiteY2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4900" h="495300">
                  <a:moveTo>
                    <a:pt x="0" y="495300"/>
                  </a:moveTo>
                  <a:lnTo>
                    <a:pt x="952500" y="0"/>
                  </a:lnTo>
                  <a:lnTo>
                    <a:pt x="11049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cxnSp>
          <p:nvCxnSpPr>
            <p:cNvPr id="18" name="Straight Connector 17"/>
            <p:cNvCxnSpPr>
              <a:stCxn id="17" idx="1"/>
              <a:endCxn id="8" idx="1"/>
            </p:cNvCxnSpPr>
            <p:nvPr/>
          </p:nvCxnSpPr>
          <p:spPr>
            <a:xfrm flipH="1">
              <a:off x="3175649" y="2403856"/>
              <a:ext cx="26339" cy="657318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256005"/>
              </p:ext>
            </p:extLst>
          </p:nvPr>
        </p:nvGraphicFramePr>
        <p:xfrm>
          <a:off x="5410200" y="1183640"/>
          <a:ext cx="3423921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7251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8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  <a:r>
                        <a:rPr lang="en-US" baseline="0" dirty="0" smtClean="0"/>
                        <a:t> (kip)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Suspension</a:t>
                      </a:r>
                      <a:r>
                        <a:rPr lang="en-US" baseline="0" dirty="0" smtClean="0"/>
                        <a:t> stiffness (k/in)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Damping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lb</a:t>
                      </a:r>
                      <a:r>
                        <a:rPr lang="en-US" baseline="0" dirty="0" smtClean="0"/>
                        <a:t>-s/in)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Damping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609427" y="802640"/>
            <a:ext cx="302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Default </a:t>
            </a:r>
            <a:r>
              <a:rPr lang="en-US" sz="2000" i="1" dirty="0"/>
              <a:t>V</a:t>
            </a:r>
            <a:r>
              <a:rPr lang="en-US" sz="2000" i="1" dirty="0" smtClean="0"/>
              <a:t>ehicle </a:t>
            </a:r>
            <a:r>
              <a:rPr lang="en-US" sz="2000" i="1" dirty="0"/>
              <a:t>P</a:t>
            </a:r>
            <a:r>
              <a:rPr lang="en-US" sz="2000" i="1" dirty="0" smtClean="0"/>
              <a:t>arameters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71208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Simulations with the modeled vehicle and bridge were run for various scenarios</a:t>
            </a:r>
          </a:p>
          <a:p>
            <a:r>
              <a:rPr lang="en-US" dirty="0" smtClean="0"/>
              <a:t>Speeds ranging from 0.5 to 70 mph</a:t>
            </a:r>
          </a:p>
          <a:p>
            <a:r>
              <a:rPr lang="en-US" dirty="0" smtClean="0"/>
              <a:t>1 to 26 vehicles, regularly and randomly spaced</a:t>
            </a:r>
          </a:p>
          <a:p>
            <a:r>
              <a:rPr lang="en-US" dirty="0" smtClean="0"/>
              <a:t>Vehicle damping ratios from 0 to 1</a:t>
            </a:r>
          </a:p>
          <a:p>
            <a:r>
              <a:rPr lang="en-US" dirty="0" smtClean="0"/>
              <a:t>Various profiles</a:t>
            </a:r>
          </a:p>
          <a:p>
            <a:pPr lvl="1"/>
            <a:r>
              <a:rPr lang="en-US" dirty="0" smtClean="0"/>
              <a:t>No Profile</a:t>
            </a:r>
          </a:p>
          <a:p>
            <a:pPr lvl="1"/>
            <a:r>
              <a:rPr lang="en-US" dirty="0" err="1" smtClean="0"/>
              <a:t>Overcamber</a:t>
            </a:r>
            <a:endParaRPr lang="en-US" dirty="0" smtClean="0"/>
          </a:p>
          <a:p>
            <a:pPr lvl="1"/>
            <a:r>
              <a:rPr lang="en-US" dirty="0" err="1" smtClean="0"/>
              <a:t>Undercamber</a:t>
            </a:r>
            <a:endParaRPr lang="en-US" dirty="0" smtClean="0"/>
          </a:p>
          <a:p>
            <a:pPr lvl="1"/>
            <a:r>
              <a:rPr lang="en-US" dirty="0" smtClean="0"/>
              <a:t>¼” sine function</a:t>
            </a:r>
          </a:p>
          <a:p>
            <a:pPr lvl="1"/>
            <a:r>
              <a:rPr lang="en-US" dirty="0" smtClean="0"/>
              <a:t>Estimated from LiDAR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981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94" t="7175" r="-94" b="17406"/>
          <a:stretch/>
        </p:blipFill>
        <p:spPr>
          <a:xfrm>
            <a:off x="459524" y="3429000"/>
            <a:ext cx="8303476" cy="3404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591" y="6492370"/>
            <a:ext cx="6896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1</a:t>
            </a:r>
          </a:p>
        </p:txBody>
      </p:sp>
      <p:sp>
        <p:nvSpPr>
          <p:cNvPr id="6" name="Freeform 5"/>
          <p:cNvSpPr/>
          <p:nvPr/>
        </p:nvSpPr>
        <p:spPr>
          <a:xfrm rot="60000" flipH="1" flipV="1">
            <a:off x="1205084" y="6403630"/>
            <a:ext cx="526384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8379" y="5656507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2</a:t>
            </a:r>
          </a:p>
        </p:txBody>
      </p:sp>
      <p:sp>
        <p:nvSpPr>
          <p:cNvPr id="8" name="Freeform 7"/>
          <p:cNvSpPr/>
          <p:nvPr/>
        </p:nvSpPr>
        <p:spPr>
          <a:xfrm rot="60000">
            <a:off x="1769871" y="5754995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586" y="4989880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4</a:t>
            </a:r>
          </a:p>
        </p:txBody>
      </p:sp>
      <p:sp>
        <p:nvSpPr>
          <p:cNvPr id="12" name="Freeform 11"/>
          <p:cNvSpPr/>
          <p:nvPr/>
        </p:nvSpPr>
        <p:spPr>
          <a:xfrm rot="60000">
            <a:off x="3420077" y="5088367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75520" y="4397521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6</a:t>
            </a:r>
          </a:p>
        </p:txBody>
      </p:sp>
      <p:sp>
        <p:nvSpPr>
          <p:cNvPr id="16" name="Freeform 15"/>
          <p:cNvSpPr/>
          <p:nvPr/>
        </p:nvSpPr>
        <p:spPr>
          <a:xfrm rot="60000">
            <a:off x="5009866" y="4496008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32831" y="3874675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8</a:t>
            </a:r>
          </a:p>
        </p:txBody>
      </p:sp>
      <p:sp>
        <p:nvSpPr>
          <p:cNvPr id="21" name="Freeform 20"/>
          <p:cNvSpPr/>
          <p:nvPr/>
        </p:nvSpPr>
        <p:spPr>
          <a:xfrm rot="60000">
            <a:off x="6367178" y="3973163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58598" y="6432309"/>
            <a:ext cx="57689" cy="4453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7665" y="6073429"/>
            <a:ext cx="90345" cy="3702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77959" y="5683274"/>
            <a:ext cx="167737" cy="3404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5666" y="5053883"/>
            <a:ext cx="249498" cy="2698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25949" y="4518114"/>
            <a:ext cx="272208" cy="2094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875059" y="4090982"/>
            <a:ext cx="313783" cy="177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78099" y="3713025"/>
            <a:ext cx="312094" cy="160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23893" y="3552949"/>
            <a:ext cx="261792" cy="151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783150" y="4224740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9 </a:t>
            </a:r>
          </a:p>
        </p:txBody>
      </p:sp>
      <p:sp>
        <p:nvSpPr>
          <p:cNvPr id="38" name="Freeform 37"/>
          <p:cNvSpPr/>
          <p:nvPr/>
        </p:nvSpPr>
        <p:spPr>
          <a:xfrm rot="60000" flipH="1" flipV="1">
            <a:off x="7263730" y="4110321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81475" y="3557976"/>
            <a:ext cx="774571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10</a:t>
            </a:r>
          </a:p>
        </p:txBody>
      </p:sp>
      <p:sp>
        <p:nvSpPr>
          <p:cNvPr id="40" name="Freeform 39"/>
          <p:cNvSpPr/>
          <p:nvPr/>
        </p:nvSpPr>
        <p:spPr>
          <a:xfrm rot="60000">
            <a:off x="7389630" y="3601886"/>
            <a:ext cx="43301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14959" y="4612334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7 </a:t>
            </a:r>
          </a:p>
        </p:txBody>
      </p:sp>
      <p:sp>
        <p:nvSpPr>
          <p:cNvPr id="42" name="Freeform 41"/>
          <p:cNvSpPr/>
          <p:nvPr/>
        </p:nvSpPr>
        <p:spPr>
          <a:xfrm rot="60000" flipH="1" flipV="1">
            <a:off x="6195540" y="4497915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91481" y="5202789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5 </a:t>
            </a:r>
          </a:p>
        </p:txBody>
      </p:sp>
      <p:sp>
        <p:nvSpPr>
          <p:cNvPr id="44" name="Freeform 43"/>
          <p:cNvSpPr/>
          <p:nvPr/>
        </p:nvSpPr>
        <p:spPr>
          <a:xfrm rot="60000" flipH="1" flipV="1">
            <a:off x="4672062" y="5088370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72345" y="5792888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3 </a:t>
            </a:r>
          </a:p>
        </p:txBody>
      </p:sp>
      <p:sp>
        <p:nvSpPr>
          <p:cNvPr id="46" name="Freeform 45"/>
          <p:cNvSpPr/>
          <p:nvPr/>
        </p:nvSpPr>
        <p:spPr>
          <a:xfrm rot="60000" flipH="1" flipV="1">
            <a:off x="3152926" y="5678469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20473447">
            <a:off x="464689" y="5564805"/>
            <a:ext cx="10679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WESTBOUND</a:t>
            </a:r>
          </a:p>
        </p:txBody>
      </p:sp>
      <p:sp>
        <p:nvSpPr>
          <p:cNvPr id="48" name="TextBox 47"/>
          <p:cNvSpPr txBox="1"/>
          <p:nvPr/>
        </p:nvSpPr>
        <p:spPr>
          <a:xfrm rot="20258572">
            <a:off x="1918419" y="6122014"/>
            <a:ext cx="1039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EASTBOUND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/>
          <a:srcRect l="4165" t="14442" r="11116" b="5161"/>
          <a:stretch/>
        </p:blipFill>
        <p:spPr>
          <a:xfrm>
            <a:off x="508310" y="1102019"/>
            <a:ext cx="7593227" cy="16728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5425" y="1607655"/>
            <a:ext cx="2948950" cy="318632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I-76 PENCOYD VIADUCT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35137" y="1939350"/>
            <a:ext cx="4608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Expansion of I-76 is being contemplated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Unknown cause of excessive vibration clouds replacement vs retrofit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 related to the </a:t>
            </a:r>
            <a:r>
              <a:rPr lang="en-US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Pencoyd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Viaduct has significant influence over feasibility of the overall project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62804" y="23659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Overview of the I-76 </a:t>
            </a:r>
            <a:r>
              <a:rPr lang="en-US" dirty="0" err="1" smtClean="0"/>
              <a:t>Pencoyd</a:t>
            </a:r>
            <a:r>
              <a:rPr lang="en-US" dirty="0" smtClean="0"/>
              <a:t> Viaduct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987975"/>
              </p:ext>
            </p:extLst>
          </p:nvPr>
        </p:nvGraphicFramePr>
        <p:xfrm>
          <a:off x="533400" y="1143000"/>
          <a:ext cx="8229600" cy="498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32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9482150"/>
              </p:ext>
            </p:extLst>
          </p:nvPr>
        </p:nvGraphicFramePr>
        <p:xfrm>
          <a:off x="228600" y="609600"/>
          <a:ext cx="54102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0611358"/>
              </p:ext>
            </p:extLst>
          </p:nvPr>
        </p:nvGraphicFramePr>
        <p:xfrm>
          <a:off x="4191000" y="3505200"/>
          <a:ext cx="4810125" cy="323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8262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775839"/>
              </p:ext>
            </p:extLst>
          </p:nvPr>
        </p:nvGraphicFramePr>
        <p:xfrm>
          <a:off x="919163" y="685800"/>
          <a:ext cx="7305675" cy="3209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588239"/>
              </p:ext>
            </p:extLst>
          </p:nvPr>
        </p:nvGraphicFramePr>
        <p:xfrm>
          <a:off x="1714500" y="4114800"/>
          <a:ext cx="57150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097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Summary of preliminary modeling conclusions</a:t>
            </a:r>
          </a:p>
          <a:p>
            <a:pPr lvl="1"/>
            <a:r>
              <a:rPr lang="en-US" dirty="0" smtClean="0"/>
              <a:t>Response of structure is dependent on it’s initial conditions (i.e. already vibrating from preceding vehicles)</a:t>
            </a:r>
          </a:p>
          <a:p>
            <a:pPr lvl="1"/>
            <a:r>
              <a:rPr lang="en-US" dirty="0" smtClean="0"/>
              <a:t>Effects from the profile of the roadway preceding the bridge damp out quickly and thus only have an effect on the responses of the beginning region of the bridge</a:t>
            </a:r>
          </a:p>
          <a:p>
            <a:pPr lvl="1"/>
            <a:r>
              <a:rPr lang="en-US" dirty="0" smtClean="0"/>
              <a:t>The profile of the bridge roadway is very influential to vehicle and bridge response</a:t>
            </a:r>
          </a:p>
          <a:p>
            <a:pPr lvl="2"/>
            <a:r>
              <a:rPr lang="en-US" dirty="0" smtClean="0"/>
              <a:t>Profiles with wavelengths of 20 to 40 feet create the largest responses under normal traffic speeds (30-60mph)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6205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22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After performing the preliminary vehicle-bridge interaction modeling, it is clear that capturing the profile of the I-76 bridge is essential to recreating the responses measured during testing.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We are in the process of issuing a contract to measure the roadway profile with an Ames Engineering Model 8300 Portable Profiler.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Once acquired, further simulation will be conducted with the goal of recreating those responses.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Subsequently we will conduct a parametric study in an effort to identify structure and traffic parameters that cause high vibration and large dynamic amplification.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6 - </a:t>
            </a:r>
            <a:r>
              <a:rPr lang="en-US" sz="2800" dirty="0" smtClean="0"/>
              <a:t>Future Work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03055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December Meeting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profile is measured</a:t>
            </a:r>
          </a:p>
          <a:p>
            <a:r>
              <a:rPr lang="en-US" dirty="0" smtClean="0"/>
              <a:t>Phase 3 (design vs. in-situ) completed</a:t>
            </a:r>
          </a:p>
          <a:p>
            <a:r>
              <a:rPr lang="en-US" dirty="0" smtClean="0"/>
              <a:t>Profile used in simulations</a:t>
            </a:r>
          </a:p>
          <a:p>
            <a:r>
              <a:rPr lang="en-US" dirty="0" smtClean="0"/>
              <a:t>New simulation results presented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no profile</a:t>
            </a:r>
          </a:p>
          <a:p>
            <a:r>
              <a:rPr lang="en-US" dirty="0" smtClean="0"/>
              <a:t>Phase 3 (design vs. in-situ) completed</a:t>
            </a:r>
          </a:p>
          <a:p>
            <a:r>
              <a:rPr lang="en-US" dirty="0" smtClean="0"/>
              <a:t>More formal representation of preliminary simulation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27432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09600"/>
            <a:ext cx="27432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9600"/>
            <a:ext cx="27432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9384"/>
            <a:ext cx="274320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649384"/>
            <a:ext cx="27432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49384"/>
            <a:ext cx="27432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89167"/>
            <a:ext cx="2743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689167"/>
            <a:ext cx="27432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89167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609713"/>
            <a:ext cx="2743200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609713"/>
            <a:ext cx="2743200" cy="2057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713"/>
            <a:ext cx="2743200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2603062"/>
            <a:ext cx="27432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2603062"/>
            <a:ext cx="2743200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3062"/>
            <a:ext cx="2743200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4596411"/>
            <a:ext cx="2743200" cy="2057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1" y="4596411"/>
            <a:ext cx="2743200" cy="2057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6411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5433106"/>
            <a:ext cx="8999083" cy="985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" y="2019761"/>
            <a:ext cx="3978045" cy="29323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5425" y="1524000"/>
            <a:ext cx="2948950" cy="318632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I-76 PENCOYD VIADUCT (1986)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4025406" y="2272728"/>
            <a:ext cx="5029522" cy="22796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89764" y="4575683"/>
            <a:ext cx="23294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Half section Span 7 and 8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81156" y="6156311"/>
            <a:ext cx="954107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Elevation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94374" y="4874793"/>
            <a:ext cx="13292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Cross section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Overview of the I-76 </a:t>
            </a:r>
            <a:r>
              <a:rPr lang="en-US" dirty="0" err="1" smtClean="0"/>
              <a:t>Pencoyd</a:t>
            </a:r>
            <a:r>
              <a:rPr lang="en-US" dirty="0" smtClean="0"/>
              <a:t> Viaduct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8001" y="1272778"/>
            <a:ext cx="6096000" cy="20038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705101" y="1771650"/>
            <a:ext cx="338138" cy="2920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Phase 1 – Preliminary Screening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604991" cy="468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9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1 – Preliminary Screening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07" y="1493837"/>
            <a:ext cx="8039659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Identify locations experiencing greatest vibration levels</a:t>
            </a:r>
          </a:p>
          <a:p>
            <a:pPr lvl="1"/>
            <a:r>
              <a:rPr lang="en-US" sz="2400" dirty="0" smtClean="0"/>
              <a:t>Similar vibrations on all instrumented spans</a:t>
            </a:r>
          </a:p>
          <a:p>
            <a:pPr lvl="1"/>
            <a:r>
              <a:rPr lang="en-US" sz="2400" dirty="0" smtClean="0"/>
              <a:t>Spans 7 &amp; 8 chosen</a:t>
            </a:r>
          </a:p>
        </p:txBody>
      </p:sp>
      <p:pic>
        <p:nvPicPr>
          <p:cNvPr id="8" name="img5"/>
          <p:cNvPicPr/>
          <p:nvPr/>
        </p:nvPicPr>
        <p:blipFill rotWithShape="1">
          <a:blip r:embed="rId2">
            <a:lum/>
            <a:alphaModFix/>
          </a:blip>
          <a:srcRect l="51591"/>
          <a:stretch/>
        </p:blipFill>
        <p:spPr>
          <a:xfrm>
            <a:off x="2067455" y="3015233"/>
            <a:ext cx="4648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1 – Preliminary Screening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8541"/>
            <a:ext cx="3458593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Characterize vibration </a:t>
            </a:r>
          </a:p>
          <a:p>
            <a:pPr lvl="1"/>
            <a:r>
              <a:rPr lang="en-US" sz="2400" dirty="0" smtClean="0"/>
              <a:t>Magnitude: 0.25g</a:t>
            </a:r>
          </a:p>
          <a:p>
            <a:pPr lvl="1"/>
            <a:r>
              <a:rPr lang="en-US" sz="2400" dirty="0" smtClean="0"/>
              <a:t>Frequency Content: 2-3 Hz</a:t>
            </a:r>
          </a:p>
          <a:p>
            <a:r>
              <a:rPr lang="en-US" sz="2400" dirty="0" smtClean="0"/>
              <a:t>Evaluate using human comfort criterion:  </a:t>
            </a:r>
            <a:r>
              <a:rPr lang="en-US" sz="2400" dirty="0" smtClean="0">
                <a:sym typeface="Symbol"/>
              </a:rPr>
              <a:t> ½”</a:t>
            </a:r>
            <a:endParaRPr lang="en-US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4724400" y="1676400"/>
            <a:ext cx="3200400" cy="4856109"/>
            <a:chOff x="0" y="0"/>
            <a:chExt cx="2986023" cy="467724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62"/>
            <a:stretch/>
          </p:blipFill>
          <p:spPr>
            <a:xfrm>
              <a:off x="0" y="0"/>
              <a:ext cx="2986023" cy="4677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682878" y="421622"/>
              <a:ext cx="21545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54353" y="116823"/>
              <a:ext cx="0" cy="42621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86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2776</Words>
  <Application>Microsoft Office PowerPoint</Application>
  <PresentationFormat>On-screen Show (4:3)</PresentationFormat>
  <Paragraphs>343</Paragraphs>
  <Slides>49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I-76 Viaduct –Case study Quantification and Diagnosis of Excessive Vibration</vt:lpstr>
      <vt:lpstr>Motivation &amp; Objectives</vt:lpstr>
      <vt:lpstr>PowerPoint Presentation</vt:lpstr>
      <vt:lpstr>PowerPoint Presentation</vt:lpstr>
      <vt:lpstr>PowerPoint Presentation</vt:lpstr>
      <vt:lpstr>Research Scope (Crawl, Walk, Run)</vt:lpstr>
      <vt:lpstr>Phase 1 – Preliminary Screening</vt:lpstr>
      <vt:lpstr>Phase 1 – Preliminary Screening Results</vt:lpstr>
      <vt:lpstr>Phase 1 – Preliminary Screening Results</vt:lpstr>
      <vt:lpstr>Research Scope (Crawl, Walk, Run)</vt:lpstr>
      <vt:lpstr>Phase 2 – Detailed Monitoring</vt:lpstr>
      <vt:lpstr>Phase 2 Instrumentation Plan (Acceleration)</vt:lpstr>
      <vt:lpstr>PowerPoint Presentation</vt:lpstr>
      <vt:lpstr>Case Study: I-76 Pencoyd Viaduct</vt:lpstr>
      <vt:lpstr>Phase 2 – Results (Acceleration)</vt:lpstr>
      <vt:lpstr>Phase 2 – Results (Strain)</vt:lpstr>
      <vt:lpstr>Phase 2 – Results (Dynamic Amplification)</vt:lpstr>
      <vt:lpstr>Research Scope (Crawl, Walk, Run)</vt:lpstr>
      <vt:lpstr>Phase 3 – Model Development</vt:lpstr>
      <vt:lpstr>PowerPoint Presentation</vt:lpstr>
      <vt:lpstr>Model Calibration</vt:lpstr>
      <vt:lpstr>PowerPoint Presentation</vt:lpstr>
      <vt:lpstr>Phase 3 - Conclusions</vt:lpstr>
      <vt:lpstr>Research Scope (Crawl, Walk, Run)</vt:lpstr>
      <vt:lpstr>Phase 4 – Vehicle-Bridge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4 – Bridge-Vehicle Response</vt:lpstr>
      <vt:lpstr>PowerPoint Presentation</vt:lpstr>
      <vt:lpstr>PowerPoint Presentation</vt:lpstr>
      <vt:lpstr>Phase 4 – Conclusions</vt:lpstr>
      <vt:lpstr>Research Scope (Crawl, Walk, Run)</vt:lpstr>
      <vt:lpstr>Phase 5 – Vehicle-Bridge Interaction</vt:lpstr>
      <vt:lpstr>Phase 5 Modeling Construction</vt:lpstr>
      <vt:lpstr>Phase 5 Modeling Efforts</vt:lpstr>
      <vt:lpstr>Phase 5 Modeling Efforts</vt:lpstr>
      <vt:lpstr>PowerPoint Presentation</vt:lpstr>
      <vt:lpstr>Phase 5 Modeling Efforts: Preliminary Results</vt:lpstr>
      <vt:lpstr>Phase 5 Modeling Efforts: Preliminary Results</vt:lpstr>
      <vt:lpstr>Phase 5 Modeling Efforts: Preliminary Results</vt:lpstr>
      <vt:lpstr>Research Scope (Crawl, Walk, Run)</vt:lpstr>
      <vt:lpstr>Phase 6 - Future Work</vt:lpstr>
      <vt:lpstr>By December Meeting</vt:lpstr>
      <vt:lpstr>Additional Material</vt:lpstr>
      <vt:lpstr>Mode Shapes</vt:lpstr>
      <vt:lpstr>Mode Shapes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51</cp:revision>
  <dcterms:created xsi:type="dcterms:W3CDTF">2017-11-01T13:30:12Z</dcterms:created>
  <dcterms:modified xsi:type="dcterms:W3CDTF">2017-11-02T13:19:14Z</dcterms:modified>
</cp:coreProperties>
</file>